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"/>
  </p:notesMasterIdLst>
  <p:handoutMasterIdLst>
    <p:handoutMasterId r:id="rId5"/>
  </p:handoutMasterIdLst>
  <p:sldIdLst>
    <p:sldId id="260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90" d="100"/>
          <a:sy n="90" d="100"/>
        </p:scale>
        <p:origin x="-88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8E3B6-3265-417C-9741-05DA26CA29EC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D7195-965C-426A-AE8C-58DE258F1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556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314FF-67C4-46D7-BE76-4EDA2902615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AED80-9611-4F1E-B649-BEA3A8E780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258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ED80-9611-4F1E-B649-BEA3A8E7803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ED80-9611-4F1E-B649-BEA3A8E7803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5CC6-735F-4670-88EA-053CFD22432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574-DEA0-46EA-BF35-D5BBD0E4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5CC6-735F-4670-88EA-053CFD22432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574-DEA0-46EA-BF35-D5BBD0E4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5CC6-735F-4670-88EA-053CFD22432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574-DEA0-46EA-BF35-D5BBD0E4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5CC6-735F-4670-88EA-053CFD22432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574-DEA0-46EA-BF35-D5BBD0E4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5CC6-735F-4670-88EA-053CFD22432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574-DEA0-46EA-BF35-D5BBD0E4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5CC6-735F-4670-88EA-053CFD22432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574-DEA0-46EA-BF35-D5BBD0E4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5CC6-735F-4670-88EA-053CFD22432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574-DEA0-46EA-BF35-D5BBD0E4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5CC6-735F-4670-88EA-053CFD22432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574-DEA0-46EA-BF35-D5BBD0E4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5CC6-735F-4670-88EA-053CFD22432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574-DEA0-46EA-BF35-D5BBD0E4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5CC6-735F-4670-88EA-053CFD22432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574-DEA0-46EA-BF35-D5BBD0E4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5CC6-735F-4670-88EA-053CFD22432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574-DEA0-46EA-BF35-D5BBD0E4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15CC6-735F-4670-88EA-053CFD224328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0D574-DEA0-46EA-BF35-D5BBD0E4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SCR\Desktop\Chisinau_coat_of_arm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0"/>
            <a:ext cx="936104" cy="148840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067944" y="1916832"/>
            <a:ext cx="5076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b="1" u="sng" dirty="0" smtClean="0">
                <a:latin typeface="Times New Roman" pitchFamily="18" charset="0"/>
                <a:cs typeface="Times New Roman" pitchFamily="18" charset="0"/>
              </a:rPr>
              <a:t>Serviciul tehnologii informaționale al MAI</a:t>
            </a:r>
            <a:endParaRPr lang="ro-MO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o-MO" dirty="0" smtClean="0">
                <a:latin typeface="Times New Roman" pitchFamily="18" charset="0"/>
                <a:cs typeface="Times New Roman" pitchFamily="18" charset="0"/>
              </a:rPr>
              <a:t> va strămuta din zona de amenajare pilonul obiectivului de monitorizare video a traficului rutier;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5877272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sz="2200" b="1" dirty="0" smtClean="0">
                <a:latin typeface="Times New Roman" pitchFamily="18" charset="0"/>
                <a:cs typeface="Times New Roman" pitchFamily="18" charset="0"/>
              </a:rPr>
              <a:t>Costul lucrărilor de amenajare </a:t>
            </a:r>
            <a:r>
              <a:rPr lang="en-US" sz="2200" b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o-MO" sz="2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MO" sz="2200" b="1" dirty="0" smtClean="0">
                <a:latin typeface="Times New Roman" pitchFamily="18" charset="0"/>
                <a:cs typeface="Times New Roman" pitchFamily="18" charset="0"/>
              </a:rPr>
              <a:t>370 638 lei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6480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o-MO" sz="2600" b="1" dirty="0" smtClean="0">
                <a:latin typeface="Times New Roman" pitchFamily="18" charset="0"/>
                <a:cs typeface="Times New Roman" pitchFamily="18" charset="0"/>
              </a:rPr>
              <a:t>Direcția generală transport public și căi de comunicație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412776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MO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Lucrări necesare de executat</a:t>
            </a: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916832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b="1" u="sng" dirty="0" smtClean="0">
                <a:latin typeface="Times New Roman" pitchFamily="18" charset="0"/>
                <a:cs typeface="Times New Roman" pitchFamily="18" charset="0"/>
              </a:rPr>
              <a:t>ÎM ”Regia transport electric Chișinău”</a:t>
            </a:r>
            <a:endParaRPr lang="ro-MO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o-MO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va strămuta 5 piloni ai rețelei de contact pentru troleibuze;</a:t>
            </a:r>
            <a:endParaRPr lang="ro-MO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87624" y="836712"/>
            <a:ext cx="76693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MO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Amenajarea unei benzi suplimentare pe str. București tronsonul str. Lev Tolstoi – bd. Dacia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924944"/>
            <a:ext cx="4248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b="1" u="sng" dirty="0" smtClean="0">
                <a:latin typeface="Times New Roman" pitchFamily="18" charset="0"/>
                <a:cs typeface="Times New Roman" pitchFamily="18" charset="0"/>
              </a:rPr>
              <a:t>Î.M. ”</a:t>
            </a:r>
            <a:r>
              <a:rPr lang="ro-MO" b="1" u="sng" dirty="0" err="1" smtClean="0">
                <a:latin typeface="Times New Roman" pitchFamily="18" charset="0"/>
                <a:cs typeface="Times New Roman" pitchFamily="18" charset="0"/>
              </a:rPr>
              <a:t>Lumteh</a:t>
            </a:r>
            <a:r>
              <a:rPr lang="ro-MO" b="1" u="sng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o-MO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o-MO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va reamplasa semaforul pe p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lonii strămutați;</a:t>
            </a:r>
          </a:p>
          <a:p>
            <a:pPr>
              <a:buFont typeface="Arial" pitchFamily="34" charset="0"/>
              <a:buChar char="•"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va strămuta un pilon (iluminat public) din str. Lev Tolstoi;</a:t>
            </a:r>
            <a:endParaRPr lang="ro-MO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95936" y="285293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b="1" u="sng" dirty="0" smtClean="0">
                <a:latin typeface="Times New Roman" pitchFamily="18" charset="0"/>
                <a:cs typeface="Times New Roman" pitchFamily="18" charset="0"/>
              </a:rPr>
              <a:t>Pretura sectorului Centru</a:t>
            </a:r>
            <a:endParaRPr lang="ro-MO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o-MO" dirty="0" smtClean="0">
                <a:latin typeface="Times New Roman" pitchFamily="18" charset="0"/>
                <a:cs typeface="Times New Roman" pitchFamily="18" charset="0"/>
              </a:rPr>
              <a:t> va demonta panoul publicitar existent;</a:t>
            </a:r>
          </a:p>
          <a:p>
            <a:pPr>
              <a:buFont typeface="Arial" pitchFamily="34" charset="0"/>
              <a:buChar char="•"/>
            </a:pPr>
            <a:r>
              <a:rPr lang="ro-MO" dirty="0" smtClean="0">
                <a:latin typeface="Times New Roman" pitchFamily="18" charset="0"/>
                <a:cs typeface="Times New Roman" pitchFamily="18" charset="0"/>
              </a:rPr>
              <a:t> va demonta ghereta existentă;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4941168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b="1" u="sng" dirty="0" smtClean="0">
                <a:latin typeface="Times New Roman" pitchFamily="18" charset="0"/>
                <a:cs typeface="Times New Roman" pitchFamily="18" charset="0"/>
              </a:rPr>
              <a:t>Î.C.S. ”Gas natural </a:t>
            </a:r>
            <a:r>
              <a:rPr lang="ro-MO" b="1" u="sng" dirty="0" err="1" smtClean="0">
                <a:latin typeface="Times New Roman" pitchFamily="18" charset="0"/>
                <a:cs typeface="Times New Roman" pitchFamily="18" charset="0"/>
              </a:rPr>
              <a:t>fenosa</a:t>
            </a:r>
            <a:r>
              <a:rPr lang="ro-MO" b="1" u="sng" dirty="0" smtClean="0">
                <a:latin typeface="Times New Roman" pitchFamily="18" charset="0"/>
                <a:cs typeface="Times New Roman" pitchFamily="18" charset="0"/>
              </a:rPr>
              <a:t>” S.R.L.</a:t>
            </a:r>
            <a:endParaRPr lang="ro-MO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o-M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va strămuta un pilon din str. Lev Tolstoi;</a:t>
            </a:r>
            <a:endParaRPr lang="ro-MO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95936" y="4221088"/>
            <a:ext cx="5004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b="1" u="sng" dirty="0" smtClean="0">
                <a:latin typeface="Times New Roman" pitchFamily="18" charset="0"/>
                <a:cs typeface="Times New Roman" pitchFamily="18" charset="0"/>
              </a:rPr>
              <a:t>Î.M. ”Regia ”</a:t>
            </a:r>
            <a:r>
              <a:rPr lang="ro-MO" b="1" u="sng" dirty="0" err="1" smtClean="0">
                <a:latin typeface="Times New Roman" pitchFamily="18" charset="0"/>
                <a:cs typeface="Times New Roman" pitchFamily="18" charset="0"/>
              </a:rPr>
              <a:t>Exdrupo</a:t>
            </a:r>
            <a:r>
              <a:rPr lang="ro-MO" b="1" u="sng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o-MO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o-M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va amenaja bandă suplimentară și anume:</a:t>
            </a:r>
          </a:p>
          <a:p>
            <a:pPr lvl="1">
              <a:buFont typeface="Symbol" pitchFamily="18" charset="2"/>
              <a:buChar char=""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demontarea/montarea bordurelor-125</a:t>
            </a:r>
            <a:r>
              <a:rPr lang="ro-MO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ro-MO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o-MO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Symbol" pitchFamily="18" charset="2"/>
              <a:buChar char=""/>
            </a:pPr>
            <a:r>
              <a:rPr lang="ro-M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asfaltarea carosabilului – 370</a:t>
            </a:r>
            <a:r>
              <a:rPr lang="ro-MO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ro-MO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o-MO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6465"/>
            <a:ext cx="7308304" cy="685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1229</TotalTime>
  <Words>172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Тема Office</vt:lpstr>
      <vt:lpstr>Direcția generală transport public și căi de comunicație</vt:lpstr>
      <vt:lpstr>PowerPoint Presentation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SSCR</dc:creator>
  <cp:lastModifiedBy>Vasile Chirilescu</cp:lastModifiedBy>
  <cp:revision>112</cp:revision>
  <dcterms:created xsi:type="dcterms:W3CDTF">2018-02-22T05:59:02Z</dcterms:created>
  <dcterms:modified xsi:type="dcterms:W3CDTF">2018-05-29T06:19:39Z</dcterms:modified>
</cp:coreProperties>
</file>