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"/>
  </p:notesMasterIdLst>
  <p:handoutMasterIdLst>
    <p:handoutMasterId r:id="rId5"/>
  </p:handoutMasterIdLst>
  <p:sldIdLst>
    <p:sldId id="260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>
        <p:scale>
          <a:sx n="90" d="100"/>
          <a:sy n="90" d="100"/>
        </p:scale>
        <p:origin x="-8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68E3B6-3265-417C-9741-05DA26CA29EC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D7195-965C-426A-AE8C-58DE258F1C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556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C314FF-67C4-46D7-BE76-4EDA2902615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AED80-9611-4F1E-B649-BEA3A8E780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258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AED80-9611-4F1E-B649-BEA3A8E7803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AED80-9611-4F1E-B649-BEA3A8E7803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15CC6-735F-4670-88EA-053CFD224328}" type="datetimeFigureOut">
              <a:rPr lang="ru-RU" smtClean="0"/>
              <a:pPr/>
              <a:t>29.05.2018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0D574-DEA0-46EA-BF35-D5BBD0E4F8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4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SCR\Desktop\Chisinau_coat_of_arm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0"/>
            <a:ext cx="936104" cy="148840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4067944" y="1916832"/>
            <a:ext cx="5076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Serviciul tehnologii informaționale al MAI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va strămuta din zona de amenajare pilonul obiectivului de monitorizare video a traficului rutier;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5877272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sz="2200" b="1" dirty="0" smtClean="0">
                <a:latin typeface="Times New Roman" pitchFamily="18" charset="0"/>
                <a:cs typeface="Times New Roman" pitchFamily="18" charset="0"/>
              </a:rPr>
              <a:t>Costul lucrărilor de amenajare </a:t>
            </a:r>
            <a:r>
              <a:rPr lang="en-US" sz="2200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o-MO" sz="22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MO" sz="2200" b="1" dirty="0" smtClean="0">
                <a:latin typeface="Times New Roman" pitchFamily="18" charset="0"/>
                <a:cs typeface="Times New Roman" pitchFamily="18" charset="0"/>
              </a:rPr>
              <a:t>370 638 lei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848872" cy="64807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o-MO" sz="2600" b="1" dirty="0" smtClean="0">
                <a:latin typeface="Times New Roman" pitchFamily="18" charset="0"/>
                <a:cs typeface="Times New Roman" pitchFamily="18" charset="0"/>
              </a:rPr>
              <a:t>Direcția generală transport public și căi de comunicație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412776"/>
            <a:ext cx="914400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MO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Lucrări necesare de executat</a:t>
            </a:r>
            <a:endParaRPr kumimoji="0" lang="ru-RU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916832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ÎM ”Regia transport electric Chișinău”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o-M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va strămuta 5 piloni ai rețelei de contact pentru troleibuze;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87624" y="836712"/>
            <a:ext cx="7669360" cy="7200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o-MO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Amenajarea unei benzi suplimentare pe str. București tronsonul str. Lev Tolstoi – bd. Dacia</a:t>
            </a: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924944"/>
            <a:ext cx="42484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Î.M. ”</a:t>
            </a:r>
            <a:r>
              <a:rPr lang="ro-MO" b="1" u="sng" dirty="0" err="1" smtClean="0">
                <a:latin typeface="Times New Roman" pitchFamily="18" charset="0"/>
                <a:cs typeface="Times New Roman" pitchFamily="18" charset="0"/>
              </a:rPr>
              <a:t>Lumteh</a:t>
            </a:r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o-MO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va reamplasa semaforul pe p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lonii strămutați;</a:t>
            </a:r>
          </a:p>
          <a:p>
            <a:pPr>
              <a:buFont typeface="Arial" pitchFamily="34" charset="0"/>
              <a:buChar char="•"/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 va strămuta un pilon (iluminat public) din str. Lev Tolstoi;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95936" y="285293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Pretura sectorului Centru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va demonta panoul publicitar existent;</a:t>
            </a:r>
          </a:p>
          <a:p>
            <a:pPr>
              <a:buFont typeface="Arial" pitchFamily="34" charset="0"/>
              <a:buChar char="•"/>
            </a:pP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va demonta ghereta existentă;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0" y="494116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Î.C.S. ”Gas natural </a:t>
            </a:r>
            <a:r>
              <a:rPr lang="ro-MO" b="1" u="sng" dirty="0" err="1" smtClean="0">
                <a:latin typeface="Times New Roman" pitchFamily="18" charset="0"/>
                <a:cs typeface="Times New Roman" pitchFamily="18" charset="0"/>
              </a:rPr>
              <a:t>fenosa</a:t>
            </a:r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” S.R.L.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va strămuta un pilon din str. Lev Tolstoi;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95936" y="4221088"/>
            <a:ext cx="50040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Î.M. ”Regia ”</a:t>
            </a:r>
            <a:r>
              <a:rPr lang="ro-MO" b="1" u="sng" dirty="0" err="1" smtClean="0">
                <a:latin typeface="Times New Roman" pitchFamily="18" charset="0"/>
                <a:cs typeface="Times New Roman" pitchFamily="18" charset="0"/>
              </a:rPr>
              <a:t>Exdrupo</a:t>
            </a:r>
            <a:r>
              <a:rPr lang="ro-MO" b="1" u="sng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va amenaja bandă suplimentară și anume:</a:t>
            </a:r>
          </a:p>
          <a:p>
            <a:pPr lvl="1">
              <a:buFont typeface="Symbol" pitchFamily="18" charset="2"/>
              <a:buChar char=""/>
            </a:pP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 demontarea/montarea bordurelor-125</a:t>
            </a: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o-MO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o-MO" baseline="30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Symbol" pitchFamily="18" charset="2"/>
              <a:buChar char=""/>
            </a:pP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asfaltarea carosabilului – 370</a:t>
            </a:r>
            <a:r>
              <a:rPr lang="ro-MO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ro-MO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o-RO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o-MO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6465"/>
            <a:ext cx="7308304" cy="6851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1229</TotalTime>
  <Words>172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Тема Office</vt:lpstr>
      <vt:lpstr>Direcția generală transport public și căi de comunicație</vt:lpstr>
      <vt:lpstr>PowerPoint Presentation</vt:lpstr>
    </vt:vector>
  </TitlesOfParts>
  <Company>RePack by SPecialiST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SSCR</dc:creator>
  <cp:lastModifiedBy>Vasile Chirilescu</cp:lastModifiedBy>
  <cp:revision>112</cp:revision>
  <dcterms:created xsi:type="dcterms:W3CDTF">2018-02-22T05:59:02Z</dcterms:created>
  <dcterms:modified xsi:type="dcterms:W3CDTF">2018-05-29T06:19:39Z</dcterms:modified>
</cp:coreProperties>
</file>