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90" r:id="rId4"/>
    <p:sldId id="258" r:id="rId5"/>
    <p:sldId id="259" r:id="rId6"/>
    <p:sldId id="266" r:id="rId7"/>
    <p:sldId id="292" r:id="rId8"/>
    <p:sldId id="268" r:id="rId9"/>
    <p:sldId id="269" r:id="rId10"/>
    <p:sldId id="270" r:id="rId11"/>
    <p:sldId id="295" r:id="rId12"/>
    <p:sldId id="272" r:id="rId13"/>
    <p:sldId id="273" r:id="rId14"/>
    <p:sldId id="293" r:id="rId15"/>
    <p:sldId id="275" r:id="rId16"/>
    <p:sldId id="276" r:id="rId17"/>
    <p:sldId id="277" r:id="rId18"/>
    <p:sldId id="296" r:id="rId19"/>
    <p:sldId id="279" r:id="rId20"/>
    <p:sldId id="280" r:id="rId21"/>
    <p:sldId id="281" r:id="rId22"/>
    <p:sldId id="298" r:id="rId23"/>
    <p:sldId id="284" r:id="rId24"/>
    <p:sldId id="283" r:id="rId25"/>
    <p:sldId id="297" r:id="rId26"/>
    <p:sldId id="287" r:id="rId27"/>
    <p:sldId id="289" r:id="rId28"/>
    <p:sldId id="286" r:id="rId29"/>
    <p:sldId id="299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ie CACIUC" initials="A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>
        <p:scale>
          <a:sx n="60" d="100"/>
          <a:sy n="60" d="100"/>
        </p:scale>
        <p:origin x="-2514" y="-12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42FE04-0EB2-4A3D-8D54-6EF8C590E389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E1E65273-F1A9-4396-9766-B881BBC294CB}">
      <dgm:prSet phldrT="[Texte]"/>
      <dgm:spPr/>
      <dgm:t>
        <a:bodyPr/>
        <a:lstStyle/>
        <a:p>
          <a:pPr>
            <a:buFont typeface="Wingdings" panose="05000000000000000000" pitchFamily="2" charset="2"/>
            <a:buNone/>
          </a:pPr>
          <a:r>
            <a:rPr lang="ro-RO" b="1" dirty="0">
              <a:latin typeface="Arial" panose="020B0604020202020204" pitchFamily="34" charset="0"/>
              <a:cs typeface="Arial" panose="020B0604020202020204" pitchFamily="34" charset="0"/>
            </a:rPr>
            <a:t>Planificare strategică și operațională</a:t>
          </a:r>
          <a:endParaRPr lang="fr-FR" b="1" dirty="0"/>
        </a:p>
      </dgm:t>
    </dgm:pt>
    <dgm:pt modelId="{67313C6C-B2D2-46D2-94B9-1870CBD77D20}" type="parTrans" cxnId="{319A574E-66DB-4FA6-BE54-66D7E4D2C11E}">
      <dgm:prSet/>
      <dgm:spPr/>
      <dgm:t>
        <a:bodyPr/>
        <a:lstStyle/>
        <a:p>
          <a:endParaRPr lang="fr-FR"/>
        </a:p>
      </dgm:t>
    </dgm:pt>
    <dgm:pt modelId="{0583B5CE-75FD-4A04-829B-33797657BF96}" type="sibTrans" cxnId="{319A574E-66DB-4FA6-BE54-66D7E4D2C11E}">
      <dgm:prSet/>
      <dgm:spPr/>
      <dgm:t>
        <a:bodyPr/>
        <a:lstStyle/>
        <a:p>
          <a:endParaRPr lang="fr-FR"/>
        </a:p>
      </dgm:t>
    </dgm:pt>
    <dgm:pt modelId="{48DAF7F3-75AD-46C9-BF17-2F5BE9217132}">
      <dgm:prSet phldrT="[Texte]"/>
      <dgm:spPr/>
      <dgm:t>
        <a:bodyPr/>
        <a:lstStyle/>
        <a:p>
          <a:r>
            <a:rPr lang="it-IT" b="1" dirty="0">
              <a:latin typeface="Arial" panose="020B0604020202020204" pitchFamily="34" charset="0"/>
              <a:cs typeface="Arial" panose="020B0604020202020204" pitchFamily="34" charset="0"/>
            </a:rPr>
            <a:t>Reorganizare și dezvoltarea structurii instituționale </a:t>
          </a:r>
          <a:endParaRPr lang="fr-FR" b="1" dirty="0"/>
        </a:p>
      </dgm:t>
    </dgm:pt>
    <dgm:pt modelId="{0A915073-11FF-40E1-9317-22D497542AD2}" type="parTrans" cxnId="{68361E51-6009-4A69-AA00-18A55DFE26C7}">
      <dgm:prSet/>
      <dgm:spPr/>
      <dgm:t>
        <a:bodyPr/>
        <a:lstStyle/>
        <a:p>
          <a:endParaRPr lang="fr-FR"/>
        </a:p>
      </dgm:t>
    </dgm:pt>
    <dgm:pt modelId="{13D08B82-86BD-4E60-8793-95DC8EED8C0E}" type="sibTrans" cxnId="{68361E51-6009-4A69-AA00-18A55DFE26C7}">
      <dgm:prSet/>
      <dgm:spPr/>
      <dgm:t>
        <a:bodyPr/>
        <a:lstStyle/>
        <a:p>
          <a:endParaRPr lang="fr-FR"/>
        </a:p>
      </dgm:t>
    </dgm:pt>
    <dgm:pt modelId="{CB764224-B116-4F55-8AA4-663988EE4E1D}">
      <dgm:prSet phldrT="[Texte]"/>
      <dgm:spPr/>
      <dgm:t>
        <a:bodyPr/>
        <a:lstStyle/>
        <a:p>
          <a:pPr>
            <a:buFont typeface="Wingdings" panose="05000000000000000000" pitchFamily="2" charset="2"/>
            <a:buNone/>
          </a:pPr>
          <a:r>
            <a:rPr lang="ro-RO" b="1" dirty="0">
              <a:latin typeface="Arial" panose="020B0604020202020204" pitchFamily="34" charset="0"/>
              <a:cs typeface="Arial" panose="020B0604020202020204" pitchFamily="34" charset="0"/>
            </a:rPr>
            <a:t>Studii, analiză, prognoză</a:t>
          </a:r>
          <a:endParaRPr lang="fr-FR" b="1" dirty="0"/>
        </a:p>
      </dgm:t>
    </dgm:pt>
    <dgm:pt modelId="{0EC1F346-397D-440C-B003-EBE2BCC92B92}" type="parTrans" cxnId="{EC453B98-387A-43B5-A35C-5BAAF71C93B7}">
      <dgm:prSet/>
      <dgm:spPr/>
      <dgm:t>
        <a:bodyPr/>
        <a:lstStyle/>
        <a:p>
          <a:endParaRPr lang="fr-FR"/>
        </a:p>
      </dgm:t>
    </dgm:pt>
    <dgm:pt modelId="{9000B3F8-388C-424E-9E82-6A385CFB40A9}" type="sibTrans" cxnId="{EC453B98-387A-43B5-A35C-5BAAF71C93B7}">
      <dgm:prSet/>
      <dgm:spPr/>
      <dgm:t>
        <a:bodyPr/>
        <a:lstStyle/>
        <a:p>
          <a:endParaRPr lang="fr-FR"/>
        </a:p>
      </dgm:t>
    </dgm:pt>
    <dgm:pt modelId="{4750BEFF-7117-4189-82E0-6F76CEFDC9D1}">
      <dgm:prSet phldrT="[Texte]"/>
      <dgm:spPr/>
      <dgm:t>
        <a:bodyPr/>
        <a:lstStyle/>
        <a:p>
          <a:pPr>
            <a:buFont typeface="Wingdings" panose="05000000000000000000" pitchFamily="2" charset="2"/>
            <a:buNone/>
          </a:pPr>
          <a:r>
            <a:rPr lang="ro-RO" b="1" dirty="0">
              <a:latin typeface="Arial" panose="020B0604020202020204" pitchFamily="34" charset="0"/>
              <a:cs typeface="Arial" panose="020B0604020202020204" pitchFamily="34" charset="0"/>
            </a:rPr>
            <a:t>Managementul resurselor umane</a:t>
          </a:r>
          <a:endParaRPr lang="fr-FR" b="1" dirty="0"/>
        </a:p>
      </dgm:t>
    </dgm:pt>
    <dgm:pt modelId="{E1662C44-019F-4BEE-9A5A-3CEB465F12B1}" type="parTrans" cxnId="{FFBACBF3-70E7-4A6D-A5B3-EAAF6AB0D594}">
      <dgm:prSet/>
      <dgm:spPr/>
      <dgm:t>
        <a:bodyPr/>
        <a:lstStyle/>
        <a:p>
          <a:endParaRPr lang="fr-FR"/>
        </a:p>
      </dgm:t>
    </dgm:pt>
    <dgm:pt modelId="{E8B14FCA-BFB2-4639-AF02-686AB750D9A3}" type="sibTrans" cxnId="{FFBACBF3-70E7-4A6D-A5B3-EAAF6AB0D594}">
      <dgm:prSet/>
      <dgm:spPr/>
      <dgm:t>
        <a:bodyPr/>
        <a:lstStyle/>
        <a:p>
          <a:endParaRPr lang="fr-FR"/>
        </a:p>
      </dgm:t>
    </dgm:pt>
    <dgm:pt modelId="{BEAEC667-89A5-4F9F-88A1-7CB590C0FC6C}">
      <dgm:prSet phldrT="[Texte]"/>
      <dgm:spPr/>
      <dgm:t>
        <a:bodyPr/>
        <a:lstStyle/>
        <a:p>
          <a:pPr>
            <a:buFont typeface="Wingdings" panose="05000000000000000000" pitchFamily="2" charset="2"/>
            <a:buNone/>
          </a:pPr>
          <a:r>
            <a:rPr lang="ro-RO" b="1" dirty="0">
              <a:latin typeface="Arial" panose="020B0604020202020204" pitchFamily="34" charset="0"/>
              <a:cs typeface="Arial" panose="020B0604020202020204" pitchFamily="34" charset="0"/>
            </a:rPr>
            <a:t>Managementul riscurilor și managementul financiar</a:t>
          </a:r>
          <a:endParaRPr lang="fr-FR" b="1" dirty="0"/>
        </a:p>
      </dgm:t>
    </dgm:pt>
    <dgm:pt modelId="{0651DA06-86F6-4049-8D8E-C18A7718506F}" type="parTrans" cxnId="{E872B267-D526-49E4-9340-77DED0412983}">
      <dgm:prSet/>
      <dgm:spPr/>
      <dgm:t>
        <a:bodyPr/>
        <a:lstStyle/>
        <a:p>
          <a:endParaRPr lang="fr-FR"/>
        </a:p>
      </dgm:t>
    </dgm:pt>
    <dgm:pt modelId="{5B121803-D92E-44F1-8F7B-4A5628C855E7}" type="sibTrans" cxnId="{E872B267-D526-49E4-9340-77DED0412983}">
      <dgm:prSet/>
      <dgm:spPr/>
      <dgm:t>
        <a:bodyPr/>
        <a:lstStyle/>
        <a:p>
          <a:endParaRPr lang="fr-FR"/>
        </a:p>
      </dgm:t>
    </dgm:pt>
    <dgm:pt modelId="{61B9A0BA-0FBB-4E22-B28A-0C39F002B072}">
      <dgm:prSet/>
      <dgm:spPr/>
      <dgm:t>
        <a:bodyPr/>
        <a:lstStyle/>
        <a:p>
          <a:pPr>
            <a:buFont typeface="Wingdings" panose="05000000000000000000" pitchFamily="2" charset="2"/>
            <a:buNone/>
          </a:pPr>
          <a:r>
            <a:rPr lang="it-IT" b="1" dirty="0">
              <a:latin typeface="Arial" panose="020B0604020202020204" pitchFamily="34" charset="0"/>
              <a:cs typeface="Arial" panose="020B0604020202020204" pitchFamily="34" charset="0"/>
            </a:rPr>
            <a:t>Monitorizare, raportare și sisteme informaționale</a:t>
          </a:r>
          <a:endParaRPr lang="x-none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7ECBAF-A33D-42DE-9F73-32FE5C5F616A}" type="parTrans" cxnId="{BDFE5969-A194-46BF-AA5D-BC968B371C27}">
      <dgm:prSet/>
      <dgm:spPr/>
      <dgm:t>
        <a:bodyPr/>
        <a:lstStyle/>
        <a:p>
          <a:endParaRPr lang="fr-FR"/>
        </a:p>
      </dgm:t>
    </dgm:pt>
    <dgm:pt modelId="{CFF8C694-30B8-4338-95EF-643C5532B7EB}" type="sibTrans" cxnId="{BDFE5969-A194-46BF-AA5D-BC968B371C27}">
      <dgm:prSet/>
      <dgm:spPr/>
      <dgm:t>
        <a:bodyPr/>
        <a:lstStyle/>
        <a:p>
          <a:endParaRPr lang="fr-FR"/>
        </a:p>
      </dgm:t>
    </dgm:pt>
    <dgm:pt modelId="{38A05FD9-54E6-4F9F-84E9-6AC30E19F0B7}">
      <dgm:prSet/>
      <dgm:spPr/>
      <dgm:t>
        <a:bodyPr/>
        <a:lstStyle/>
        <a:p>
          <a:pPr>
            <a:buFont typeface="Wingdings" panose="05000000000000000000" pitchFamily="2" charset="2"/>
            <a:buNone/>
          </a:pPr>
          <a:r>
            <a:rPr lang="ro-RO" b="1" dirty="0">
              <a:latin typeface="Arial" panose="020B0604020202020204" pitchFamily="34" charset="0"/>
              <a:cs typeface="Arial" panose="020B0604020202020204" pitchFamily="34" charset="0"/>
            </a:rPr>
            <a:t>Participare, transparență, comunicare instituțională</a:t>
          </a:r>
          <a:endParaRPr lang="x-none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6FB8E9-AC3B-4820-9774-1EE9B92BDE38}" type="parTrans" cxnId="{9DCCFA98-B478-4FAF-ACC4-52F99CB69392}">
      <dgm:prSet/>
      <dgm:spPr/>
      <dgm:t>
        <a:bodyPr/>
        <a:lstStyle/>
        <a:p>
          <a:endParaRPr lang="fr-FR"/>
        </a:p>
      </dgm:t>
    </dgm:pt>
    <dgm:pt modelId="{E8337C57-441C-420B-9B5F-54EC2BF7E5AF}" type="sibTrans" cxnId="{9DCCFA98-B478-4FAF-ACC4-52F99CB69392}">
      <dgm:prSet/>
      <dgm:spPr/>
      <dgm:t>
        <a:bodyPr/>
        <a:lstStyle/>
        <a:p>
          <a:endParaRPr lang="fr-FR"/>
        </a:p>
      </dgm:t>
    </dgm:pt>
    <dgm:pt modelId="{50D79505-DA8F-454E-9CC3-A189BF847086}" type="pres">
      <dgm:prSet presAssocID="{7D42FE04-0EB2-4A3D-8D54-6EF8C590E389}" presName="CompostProcess" presStyleCnt="0">
        <dgm:presLayoutVars>
          <dgm:dir/>
          <dgm:resizeHandles val="exact"/>
        </dgm:presLayoutVars>
      </dgm:prSet>
      <dgm:spPr/>
    </dgm:pt>
    <dgm:pt modelId="{05BC739C-3E36-4A6E-BD67-CD7AE4071B62}" type="pres">
      <dgm:prSet presAssocID="{7D42FE04-0EB2-4A3D-8D54-6EF8C590E389}" presName="arrow" presStyleLbl="bgShp" presStyleIdx="0" presStyleCnt="1"/>
      <dgm:spPr/>
    </dgm:pt>
    <dgm:pt modelId="{F61332A3-A50A-4CC6-BABD-4024DED37CBA}" type="pres">
      <dgm:prSet presAssocID="{7D42FE04-0EB2-4A3D-8D54-6EF8C590E389}" presName="linearProcess" presStyleCnt="0"/>
      <dgm:spPr/>
    </dgm:pt>
    <dgm:pt modelId="{9599B6DE-2AAC-4B7E-B25B-28DD81599EBC}" type="pres">
      <dgm:prSet presAssocID="{E1E65273-F1A9-4396-9766-B881BBC294CB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D0F94A-2CB1-48D6-B067-FA99CA89645E}" type="pres">
      <dgm:prSet presAssocID="{0583B5CE-75FD-4A04-829B-33797657BF96}" presName="sibTrans" presStyleCnt="0"/>
      <dgm:spPr/>
    </dgm:pt>
    <dgm:pt modelId="{E52DED7A-39E9-4549-8D6C-E96D68DE1D9C}" type="pres">
      <dgm:prSet presAssocID="{48DAF7F3-75AD-46C9-BF17-2F5BE9217132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999CDD-6873-4C24-ACEE-6F653901FD8A}" type="pres">
      <dgm:prSet presAssocID="{13D08B82-86BD-4E60-8793-95DC8EED8C0E}" presName="sibTrans" presStyleCnt="0"/>
      <dgm:spPr/>
    </dgm:pt>
    <dgm:pt modelId="{CB68C2D3-70C8-4084-937C-27700959B5B6}" type="pres">
      <dgm:prSet presAssocID="{CB764224-B116-4F55-8AA4-663988EE4E1D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7533F-5888-4548-B562-665C40741EB8}" type="pres">
      <dgm:prSet presAssocID="{9000B3F8-388C-424E-9E82-6A385CFB40A9}" presName="sibTrans" presStyleCnt="0"/>
      <dgm:spPr/>
    </dgm:pt>
    <dgm:pt modelId="{CCC4A8FB-3A94-486B-ACDC-0EB9EB3C7053}" type="pres">
      <dgm:prSet presAssocID="{4750BEFF-7117-4189-82E0-6F76CEFDC9D1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AFE70D-9914-40A0-B3AC-57BE7202A91B}" type="pres">
      <dgm:prSet presAssocID="{E8B14FCA-BFB2-4639-AF02-686AB750D9A3}" presName="sibTrans" presStyleCnt="0"/>
      <dgm:spPr/>
    </dgm:pt>
    <dgm:pt modelId="{B48B7C30-8F97-4E30-BB6E-F76653EB7C47}" type="pres">
      <dgm:prSet presAssocID="{BEAEC667-89A5-4F9F-88A1-7CB590C0FC6C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630871-26B7-4DAF-A249-7BDD23C8C251}" type="pres">
      <dgm:prSet presAssocID="{5B121803-D92E-44F1-8F7B-4A5628C855E7}" presName="sibTrans" presStyleCnt="0"/>
      <dgm:spPr/>
    </dgm:pt>
    <dgm:pt modelId="{02CD8A30-32EE-40EA-98A2-F338AD0D22F6}" type="pres">
      <dgm:prSet presAssocID="{61B9A0BA-0FBB-4E22-B28A-0C39F002B072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8E7DFE-F48D-44F6-8A0E-50F31C986C42}" type="pres">
      <dgm:prSet presAssocID="{CFF8C694-30B8-4338-95EF-643C5532B7EB}" presName="sibTrans" presStyleCnt="0"/>
      <dgm:spPr/>
    </dgm:pt>
    <dgm:pt modelId="{77C2476B-A1C4-4252-94C1-5BA31FC4603F}" type="pres">
      <dgm:prSet presAssocID="{38A05FD9-54E6-4F9F-84E9-6AC30E19F0B7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BACBF3-70E7-4A6D-A5B3-EAAF6AB0D594}" srcId="{7D42FE04-0EB2-4A3D-8D54-6EF8C590E389}" destId="{4750BEFF-7117-4189-82E0-6F76CEFDC9D1}" srcOrd="3" destOrd="0" parTransId="{E1662C44-019F-4BEE-9A5A-3CEB465F12B1}" sibTransId="{E8B14FCA-BFB2-4639-AF02-686AB750D9A3}"/>
    <dgm:cxn modelId="{F7D00E11-F257-4BC8-AB15-0F2D2A0AD093}" type="presOf" srcId="{BEAEC667-89A5-4F9F-88A1-7CB590C0FC6C}" destId="{B48B7C30-8F97-4E30-BB6E-F76653EB7C47}" srcOrd="0" destOrd="0" presId="urn:microsoft.com/office/officeart/2005/8/layout/hProcess9"/>
    <dgm:cxn modelId="{68361E51-6009-4A69-AA00-18A55DFE26C7}" srcId="{7D42FE04-0EB2-4A3D-8D54-6EF8C590E389}" destId="{48DAF7F3-75AD-46C9-BF17-2F5BE9217132}" srcOrd="1" destOrd="0" parTransId="{0A915073-11FF-40E1-9317-22D497542AD2}" sibTransId="{13D08B82-86BD-4E60-8793-95DC8EED8C0E}"/>
    <dgm:cxn modelId="{4F9548BD-A4FE-4E70-BC5E-7BCFFEE79991}" type="presOf" srcId="{38A05FD9-54E6-4F9F-84E9-6AC30E19F0B7}" destId="{77C2476B-A1C4-4252-94C1-5BA31FC4603F}" srcOrd="0" destOrd="0" presId="urn:microsoft.com/office/officeart/2005/8/layout/hProcess9"/>
    <dgm:cxn modelId="{A43E603E-0E99-4073-BB2E-0D0E18611651}" type="presOf" srcId="{7D42FE04-0EB2-4A3D-8D54-6EF8C590E389}" destId="{50D79505-DA8F-454E-9CC3-A189BF847086}" srcOrd="0" destOrd="0" presId="urn:microsoft.com/office/officeart/2005/8/layout/hProcess9"/>
    <dgm:cxn modelId="{D7914351-A2CB-47F3-99E6-B5954D6E5CF0}" type="presOf" srcId="{4750BEFF-7117-4189-82E0-6F76CEFDC9D1}" destId="{CCC4A8FB-3A94-486B-ACDC-0EB9EB3C7053}" srcOrd="0" destOrd="0" presId="urn:microsoft.com/office/officeart/2005/8/layout/hProcess9"/>
    <dgm:cxn modelId="{D18B1E1A-14D4-4B7B-8F85-DF7ADC371B88}" type="presOf" srcId="{CB764224-B116-4F55-8AA4-663988EE4E1D}" destId="{CB68C2D3-70C8-4084-937C-27700959B5B6}" srcOrd="0" destOrd="0" presId="urn:microsoft.com/office/officeart/2005/8/layout/hProcess9"/>
    <dgm:cxn modelId="{EC453B98-387A-43B5-A35C-5BAAF71C93B7}" srcId="{7D42FE04-0EB2-4A3D-8D54-6EF8C590E389}" destId="{CB764224-B116-4F55-8AA4-663988EE4E1D}" srcOrd="2" destOrd="0" parTransId="{0EC1F346-397D-440C-B003-EBE2BCC92B92}" sibTransId="{9000B3F8-388C-424E-9E82-6A385CFB40A9}"/>
    <dgm:cxn modelId="{8144D2A1-9B4C-4996-A44F-49541D933FE0}" type="presOf" srcId="{E1E65273-F1A9-4396-9766-B881BBC294CB}" destId="{9599B6DE-2AAC-4B7E-B25B-28DD81599EBC}" srcOrd="0" destOrd="0" presId="urn:microsoft.com/office/officeart/2005/8/layout/hProcess9"/>
    <dgm:cxn modelId="{EBB77643-E7CA-4429-A95C-DAA8CA26C1D3}" type="presOf" srcId="{48DAF7F3-75AD-46C9-BF17-2F5BE9217132}" destId="{E52DED7A-39E9-4549-8D6C-E96D68DE1D9C}" srcOrd="0" destOrd="0" presId="urn:microsoft.com/office/officeart/2005/8/layout/hProcess9"/>
    <dgm:cxn modelId="{688A75E7-A933-4D24-956C-E722BCE29925}" type="presOf" srcId="{61B9A0BA-0FBB-4E22-B28A-0C39F002B072}" destId="{02CD8A30-32EE-40EA-98A2-F338AD0D22F6}" srcOrd="0" destOrd="0" presId="urn:microsoft.com/office/officeart/2005/8/layout/hProcess9"/>
    <dgm:cxn modelId="{E872B267-D526-49E4-9340-77DED0412983}" srcId="{7D42FE04-0EB2-4A3D-8D54-6EF8C590E389}" destId="{BEAEC667-89A5-4F9F-88A1-7CB590C0FC6C}" srcOrd="4" destOrd="0" parTransId="{0651DA06-86F6-4049-8D8E-C18A7718506F}" sibTransId="{5B121803-D92E-44F1-8F7B-4A5628C855E7}"/>
    <dgm:cxn modelId="{9DCCFA98-B478-4FAF-ACC4-52F99CB69392}" srcId="{7D42FE04-0EB2-4A3D-8D54-6EF8C590E389}" destId="{38A05FD9-54E6-4F9F-84E9-6AC30E19F0B7}" srcOrd="6" destOrd="0" parTransId="{BD6FB8E9-AC3B-4820-9774-1EE9B92BDE38}" sibTransId="{E8337C57-441C-420B-9B5F-54EC2BF7E5AF}"/>
    <dgm:cxn modelId="{BDFE5969-A194-46BF-AA5D-BC968B371C27}" srcId="{7D42FE04-0EB2-4A3D-8D54-6EF8C590E389}" destId="{61B9A0BA-0FBB-4E22-B28A-0C39F002B072}" srcOrd="5" destOrd="0" parTransId="{F57ECBAF-A33D-42DE-9F73-32FE5C5F616A}" sibTransId="{CFF8C694-30B8-4338-95EF-643C5532B7EB}"/>
    <dgm:cxn modelId="{319A574E-66DB-4FA6-BE54-66D7E4D2C11E}" srcId="{7D42FE04-0EB2-4A3D-8D54-6EF8C590E389}" destId="{E1E65273-F1A9-4396-9766-B881BBC294CB}" srcOrd="0" destOrd="0" parTransId="{67313C6C-B2D2-46D2-94B9-1870CBD77D20}" sibTransId="{0583B5CE-75FD-4A04-829B-33797657BF96}"/>
    <dgm:cxn modelId="{2EF1AB9C-887F-45B6-AB53-6EF01D0D5D64}" type="presParOf" srcId="{50D79505-DA8F-454E-9CC3-A189BF847086}" destId="{05BC739C-3E36-4A6E-BD67-CD7AE4071B62}" srcOrd="0" destOrd="0" presId="urn:microsoft.com/office/officeart/2005/8/layout/hProcess9"/>
    <dgm:cxn modelId="{25577A29-09FC-40AB-9321-D476FDF248E4}" type="presParOf" srcId="{50D79505-DA8F-454E-9CC3-A189BF847086}" destId="{F61332A3-A50A-4CC6-BABD-4024DED37CBA}" srcOrd="1" destOrd="0" presId="urn:microsoft.com/office/officeart/2005/8/layout/hProcess9"/>
    <dgm:cxn modelId="{CAC18DCE-6EAE-4FFA-90AD-820471F2BA8B}" type="presParOf" srcId="{F61332A3-A50A-4CC6-BABD-4024DED37CBA}" destId="{9599B6DE-2AAC-4B7E-B25B-28DD81599EBC}" srcOrd="0" destOrd="0" presId="urn:microsoft.com/office/officeart/2005/8/layout/hProcess9"/>
    <dgm:cxn modelId="{87828342-D9E8-40E7-A849-D924C18D7622}" type="presParOf" srcId="{F61332A3-A50A-4CC6-BABD-4024DED37CBA}" destId="{CFD0F94A-2CB1-48D6-B067-FA99CA89645E}" srcOrd="1" destOrd="0" presId="urn:microsoft.com/office/officeart/2005/8/layout/hProcess9"/>
    <dgm:cxn modelId="{7ABC3B51-31C6-487A-8ECE-04791E307EFC}" type="presParOf" srcId="{F61332A3-A50A-4CC6-BABD-4024DED37CBA}" destId="{E52DED7A-39E9-4549-8D6C-E96D68DE1D9C}" srcOrd="2" destOrd="0" presId="urn:microsoft.com/office/officeart/2005/8/layout/hProcess9"/>
    <dgm:cxn modelId="{431B2B48-DDB4-430C-99CC-EFE70FF466D0}" type="presParOf" srcId="{F61332A3-A50A-4CC6-BABD-4024DED37CBA}" destId="{BA999CDD-6873-4C24-ACEE-6F653901FD8A}" srcOrd="3" destOrd="0" presId="urn:microsoft.com/office/officeart/2005/8/layout/hProcess9"/>
    <dgm:cxn modelId="{2D2C80A1-CEB4-4418-92BD-0AE10FBFD3CA}" type="presParOf" srcId="{F61332A3-A50A-4CC6-BABD-4024DED37CBA}" destId="{CB68C2D3-70C8-4084-937C-27700959B5B6}" srcOrd="4" destOrd="0" presId="urn:microsoft.com/office/officeart/2005/8/layout/hProcess9"/>
    <dgm:cxn modelId="{3E839C2C-8CB6-4BCF-B391-E9954BC23659}" type="presParOf" srcId="{F61332A3-A50A-4CC6-BABD-4024DED37CBA}" destId="{B987533F-5888-4548-B562-665C40741EB8}" srcOrd="5" destOrd="0" presId="urn:microsoft.com/office/officeart/2005/8/layout/hProcess9"/>
    <dgm:cxn modelId="{FAED66C6-DA59-4ECA-81CF-F2C6E2EC8186}" type="presParOf" srcId="{F61332A3-A50A-4CC6-BABD-4024DED37CBA}" destId="{CCC4A8FB-3A94-486B-ACDC-0EB9EB3C7053}" srcOrd="6" destOrd="0" presId="urn:microsoft.com/office/officeart/2005/8/layout/hProcess9"/>
    <dgm:cxn modelId="{5AD3CB81-06D9-4818-8577-5EC016371B11}" type="presParOf" srcId="{F61332A3-A50A-4CC6-BABD-4024DED37CBA}" destId="{ADAFE70D-9914-40A0-B3AC-57BE7202A91B}" srcOrd="7" destOrd="0" presId="urn:microsoft.com/office/officeart/2005/8/layout/hProcess9"/>
    <dgm:cxn modelId="{19E6A5D7-5E38-4CDF-A60A-9FF4BC6AACC4}" type="presParOf" srcId="{F61332A3-A50A-4CC6-BABD-4024DED37CBA}" destId="{B48B7C30-8F97-4E30-BB6E-F76653EB7C47}" srcOrd="8" destOrd="0" presId="urn:microsoft.com/office/officeart/2005/8/layout/hProcess9"/>
    <dgm:cxn modelId="{4A29B2F2-7088-458D-B34A-532AA3CD0EE5}" type="presParOf" srcId="{F61332A3-A50A-4CC6-BABD-4024DED37CBA}" destId="{8E630871-26B7-4DAF-A249-7BDD23C8C251}" srcOrd="9" destOrd="0" presId="urn:microsoft.com/office/officeart/2005/8/layout/hProcess9"/>
    <dgm:cxn modelId="{523094D5-898E-4670-B888-3FF0841E7DE5}" type="presParOf" srcId="{F61332A3-A50A-4CC6-BABD-4024DED37CBA}" destId="{02CD8A30-32EE-40EA-98A2-F338AD0D22F6}" srcOrd="10" destOrd="0" presId="urn:microsoft.com/office/officeart/2005/8/layout/hProcess9"/>
    <dgm:cxn modelId="{A63129CE-807D-46DA-9A7E-2CF4E409AB51}" type="presParOf" srcId="{F61332A3-A50A-4CC6-BABD-4024DED37CBA}" destId="{938E7DFE-F48D-44F6-8A0E-50F31C986C42}" srcOrd="11" destOrd="0" presId="urn:microsoft.com/office/officeart/2005/8/layout/hProcess9"/>
    <dgm:cxn modelId="{0C41A69A-DDFA-4586-B0D0-1F842F8BE079}" type="presParOf" srcId="{F61332A3-A50A-4CC6-BABD-4024DED37CBA}" destId="{77C2476B-A1C4-4252-94C1-5BA31FC4603F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Contractare și furnizare de servicii de consultanță pentru elaborare procedură internă de evaluare a performanței întregului personal </a:t>
          </a:r>
          <a:endParaRPr lang="fr-FR" b="1" dirty="0">
            <a:solidFill>
              <a:schemeClr val="tx1"/>
            </a:solidFill>
          </a:endParaRP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A6D14261-65EA-4EDF-A0E8-4BBFB2423205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Instruire manageri</a:t>
          </a:r>
          <a:endParaRPr lang="fr-FR" b="1" dirty="0">
            <a:solidFill>
              <a:schemeClr val="tx1"/>
            </a:solidFill>
          </a:endParaRPr>
        </a:p>
      </dgm:t>
    </dgm:pt>
    <dgm:pt modelId="{69D772EB-B06E-4DAE-88FB-BA985088A08F}" type="parTrans" cxnId="{7A58EAC0-1E79-49EC-AF13-6709EA416509}">
      <dgm:prSet/>
      <dgm:spPr/>
      <dgm:t>
        <a:bodyPr/>
        <a:lstStyle/>
        <a:p>
          <a:endParaRPr lang="fr-FR"/>
        </a:p>
      </dgm:t>
    </dgm:pt>
    <dgm:pt modelId="{37C26C89-B51B-45C6-82F0-6BAE47EAC46C}" type="sibTrans" cxnId="{7A58EAC0-1E79-49EC-AF13-6709EA416509}">
      <dgm:prSet/>
      <dgm:spPr/>
      <dgm:t>
        <a:bodyPr/>
        <a:lstStyle/>
        <a:p>
          <a:endParaRPr lang="fr-FR"/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2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14405-24D6-4554-959E-3A185D2FAD2B}" type="pres">
      <dgm:prSet presAssocID="{6CF13A51-A9C0-4526-8151-E3F96145A945}" presName="sibTrans" presStyleLbl="sibTrans2D1" presStyleIdx="0" presStyleCnt="1"/>
      <dgm:spPr/>
      <dgm:t>
        <a:bodyPr/>
        <a:lstStyle/>
        <a:p>
          <a:endParaRPr lang="ru-RU"/>
        </a:p>
      </dgm:t>
    </dgm:pt>
    <dgm:pt modelId="{B790762C-A219-4FC4-A01F-87900044E566}" type="pres">
      <dgm:prSet presAssocID="{6CF13A51-A9C0-4526-8151-E3F96145A94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A0B6CA3D-E66F-4DB3-AC78-3B2F10205965}" type="pres">
      <dgm:prSet presAssocID="{A6D14261-65EA-4EDF-A0E8-4BBFB2423205}" presName="node" presStyleLbl="node1" presStyleIdx="1" presStyleCnt="2" custScaleX="227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BBD761-BEA0-46B6-BE51-BF5809901C95}" type="presOf" srcId="{6CF13A51-A9C0-4526-8151-E3F96145A945}" destId="{B790762C-A219-4FC4-A01F-87900044E566}" srcOrd="1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4F4F864B-3A27-4235-9A99-4153C3F98986}" type="presOf" srcId="{6CF13A51-A9C0-4526-8151-E3F96145A945}" destId="{29214405-24D6-4554-959E-3A185D2FAD2B}" srcOrd="0" destOrd="0" presId="urn:microsoft.com/office/officeart/2005/8/layout/process2"/>
    <dgm:cxn modelId="{7C427A85-B7DE-4CEB-AF27-90E7097DA1C3}" type="presOf" srcId="{A6D14261-65EA-4EDF-A0E8-4BBFB2423205}" destId="{A0B6CA3D-E66F-4DB3-AC78-3B2F10205965}" srcOrd="0" destOrd="0" presId="urn:microsoft.com/office/officeart/2005/8/layout/process2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7A58EAC0-1E79-49EC-AF13-6709EA416509}" srcId="{CE2A0BF9-DFA3-4D58-AC54-4B681245322E}" destId="{A6D14261-65EA-4EDF-A0E8-4BBFB2423205}" srcOrd="1" destOrd="0" parTransId="{69D772EB-B06E-4DAE-88FB-BA985088A08F}" sibTransId="{37C26C89-B51B-45C6-82F0-6BAE47EAC46C}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7B9DE9C-29FE-4F13-9563-8D68A838B1C2}" type="presParOf" srcId="{29643858-AC6D-47B2-AB91-6FDACABB8A9F}" destId="{29214405-24D6-4554-959E-3A185D2FAD2B}" srcOrd="1" destOrd="0" presId="urn:microsoft.com/office/officeart/2005/8/layout/process2"/>
    <dgm:cxn modelId="{8ACBA405-2B34-4CEA-8469-27061FDBC1B0}" type="presParOf" srcId="{29214405-24D6-4554-959E-3A185D2FAD2B}" destId="{B790762C-A219-4FC4-A01F-87900044E566}" srcOrd="0" destOrd="0" presId="urn:microsoft.com/office/officeart/2005/8/layout/process2"/>
    <dgm:cxn modelId="{6B4D0732-EFF0-4C9F-8B56-403CCA409CAB}" type="presParOf" srcId="{29643858-AC6D-47B2-AB91-6FDACABB8A9F}" destId="{A0B6CA3D-E66F-4DB3-AC78-3B2F10205965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Evaluare nevoi de dezvoltare profesională</a:t>
          </a:r>
          <a:endParaRPr lang="fr-FR" b="1" dirty="0">
            <a:solidFill>
              <a:schemeClr val="tx1"/>
            </a:solidFill>
          </a:endParaRP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520298CA-9839-4BE9-A628-AD6C815F725F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Elaborare plan anual de formare profesională pentru întreg personalul, cu revizuirea raportului de evaluare</a:t>
          </a:r>
          <a:endParaRPr lang="fr-FR" b="1" dirty="0">
            <a:solidFill>
              <a:schemeClr val="tx1"/>
            </a:solidFill>
          </a:endParaRPr>
        </a:p>
      </dgm:t>
    </dgm:pt>
    <dgm:pt modelId="{8D3F2761-B158-4F5B-9294-2F9B223F0FDD}" type="parTrans" cxnId="{4B0D38C0-3A74-40F1-AA7D-366896DA5D41}">
      <dgm:prSet/>
      <dgm:spPr/>
      <dgm:t>
        <a:bodyPr/>
        <a:lstStyle/>
        <a:p>
          <a:endParaRPr lang="fr-FR"/>
        </a:p>
      </dgm:t>
    </dgm:pt>
    <dgm:pt modelId="{6AF8F866-F203-44B1-86AB-74E8496196BD}" type="sibTrans" cxnId="{4B0D38C0-3A74-40F1-AA7D-366896DA5D4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0F733BB-AD9D-4161-85E8-B4C84C4D9070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Evaluare impact cu sprijin servicii de consultanță</a:t>
          </a:r>
          <a:endParaRPr lang="fr-FR" b="1" dirty="0">
            <a:solidFill>
              <a:schemeClr val="tx1"/>
            </a:solidFill>
          </a:endParaRPr>
        </a:p>
      </dgm:t>
    </dgm:pt>
    <dgm:pt modelId="{F13DEF0A-0FA9-4F78-BB49-38216B600D7A}" type="parTrans" cxnId="{56622CC3-39E0-4AB0-9F21-DD44E511612A}">
      <dgm:prSet/>
      <dgm:spPr/>
      <dgm:t>
        <a:bodyPr/>
        <a:lstStyle/>
        <a:p>
          <a:endParaRPr lang="fr-FR"/>
        </a:p>
      </dgm:t>
    </dgm:pt>
    <dgm:pt modelId="{A07FD763-E93A-4347-88EA-716FDB5CAAD6}" type="sibTrans" cxnId="{56622CC3-39E0-4AB0-9F21-DD44E511612A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98425-2EC9-4B13-8D8B-D581AE622D2D}" type="pres">
      <dgm:prSet presAssocID="{6CF13A51-A9C0-4526-8151-E3F96145A945}" presName="sibTrans" presStyleLbl="sibTrans2D1" presStyleIdx="0" presStyleCnt="2" custScaleX="228928"/>
      <dgm:spPr/>
      <dgm:t>
        <a:bodyPr/>
        <a:lstStyle/>
        <a:p>
          <a:endParaRPr lang="ru-RU"/>
        </a:p>
      </dgm:t>
    </dgm:pt>
    <dgm:pt modelId="{7289C3E7-5FFF-49EC-9632-05D108DBA152}" type="pres">
      <dgm:prSet presAssocID="{6CF13A51-A9C0-4526-8151-E3F96145A945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FC5A7C22-5BF4-4F75-B5E2-DF4A4759C54B}" type="pres">
      <dgm:prSet presAssocID="{520298CA-9839-4BE9-A628-AD6C815F725F}" presName="node" presStyleLbl="node1" presStyleIdx="1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4B2BE-857C-4D53-A6A3-796713E4668B}" type="pres">
      <dgm:prSet presAssocID="{6AF8F866-F203-44B1-86AB-74E8496196BD}" presName="sibTrans" presStyleLbl="sibTrans2D1" presStyleIdx="1" presStyleCnt="2" custScaleX="228928"/>
      <dgm:spPr/>
      <dgm:t>
        <a:bodyPr/>
        <a:lstStyle/>
        <a:p>
          <a:endParaRPr lang="ru-RU"/>
        </a:p>
      </dgm:t>
    </dgm:pt>
    <dgm:pt modelId="{2620EA2B-D529-4AB8-A22B-3518E7F0616D}" type="pres">
      <dgm:prSet presAssocID="{6AF8F866-F203-44B1-86AB-74E8496196BD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12536ED4-F873-42BC-BB9A-7AFAF5DDE41B}" type="pres">
      <dgm:prSet presAssocID="{10F733BB-AD9D-4161-85E8-B4C84C4D9070}" presName="node" presStyleLbl="node1" presStyleIdx="2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6BDAF0-D126-4A68-81D4-B33CA5198250}" type="presOf" srcId="{6CF13A51-A9C0-4526-8151-E3F96145A945}" destId="{7289C3E7-5FFF-49EC-9632-05D108DBA152}" srcOrd="1" destOrd="0" presId="urn:microsoft.com/office/officeart/2005/8/layout/process2"/>
    <dgm:cxn modelId="{4B0D38C0-3A74-40F1-AA7D-366896DA5D41}" srcId="{CE2A0BF9-DFA3-4D58-AC54-4B681245322E}" destId="{520298CA-9839-4BE9-A628-AD6C815F725F}" srcOrd="1" destOrd="0" parTransId="{8D3F2761-B158-4F5B-9294-2F9B223F0FDD}" sibTransId="{6AF8F866-F203-44B1-86AB-74E8496196BD}"/>
    <dgm:cxn modelId="{22392AE0-8D06-41FD-BE3E-373FAA4CB550}" type="presOf" srcId="{10F733BB-AD9D-4161-85E8-B4C84C4D9070}" destId="{12536ED4-F873-42BC-BB9A-7AFAF5DDE41B}" srcOrd="0" destOrd="0" presId="urn:microsoft.com/office/officeart/2005/8/layout/process2"/>
    <dgm:cxn modelId="{60DE487B-030F-4CDA-A1F3-D74399EBEFF4}" type="presOf" srcId="{6AF8F866-F203-44B1-86AB-74E8496196BD}" destId="{C424B2BE-857C-4D53-A6A3-796713E4668B}" srcOrd="0" destOrd="0" presId="urn:microsoft.com/office/officeart/2005/8/layout/process2"/>
    <dgm:cxn modelId="{809BB6E8-D1C3-4F5E-BF5F-D0A11F3CD999}" type="presOf" srcId="{520298CA-9839-4BE9-A628-AD6C815F725F}" destId="{FC5A7C22-5BF4-4F75-B5E2-DF4A4759C54B}" srcOrd="0" destOrd="0" presId="urn:microsoft.com/office/officeart/2005/8/layout/process2"/>
    <dgm:cxn modelId="{56622CC3-39E0-4AB0-9F21-DD44E511612A}" srcId="{CE2A0BF9-DFA3-4D58-AC54-4B681245322E}" destId="{10F733BB-AD9D-4161-85E8-B4C84C4D9070}" srcOrd="2" destOrd="0" parTransId="{F13DEF0A-0FA9-4F78-BB49-38216B600D7A}" sibTransId="{A07FD763-E93A-4347-88EA-716FDB5CAAD6}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F5B4DBA2-378C-4790-87BC-FCB953BE6911}" type="presOf" srcId="{6AF8F866-F203-44B1-86AB-74E8496196BD}" destId="{2620EA2B-D529-4AB8-A22B-3518E7F0616D}" srcOrd="1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6A7F21E7-92E2-443C-83B4-8C01762F2B98}" type="presOf" srcId="{6CF13A51-A9C0-4526-8151-E3F96145A945}" destId="{75C98425-2EC9-4B13-8D8B-D581AE622D2D}" srcOrd="0" destOrd="0" presId="urn:microsoft.com/office/officeart/2005/8/layout/process2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B65D8EC-C848-498B-A096-D3FD9B988D81}" type="presParOf" srcId="{29643858-AC6D-47B2-AB91-6FDACABB8A9F}" destId="{75C98425-2EC9-4B13-8D8B-D581AE622D2D}" srcOrd="1" destOrd="0" presId="urn:microsoft.com/office/officeart/2005/8/layout/process2"/>
    <dgm:cxn modelId="{2E98C212-0EAD-4F5A-A97F-2AF464F3D7A2}" type="presParOf" srcId="{75C98425-2EC9-4B13-8D8B-D581AE622D2D}" destId="{7289C3E7-5FFF-49EC-9632-05D108DBA152}" srcOrd="0" destOrd="0" presId="urn:microsoft.com/office/officeart/2005/8/layout/process2"/>
    <dgm:cxn modelId="{78D02517-87D3-4919-9E03-7988B25CA66D}" type="presParOf" srcId="{29643858-AC6D-47B2-AB91-6FDACABB8A9F}" destId="{FC5A7C22-5BF4-4F75-B5E2-DF4A4759C54B}" srcOrd="2" destOrd="0" presId="urn:microsoft.com/office/officeart/2005/8/layout/process2"/>
    <dgm:cxn modelId="{6AF59A7F-8983-4C6E-A429-3222AB78EF9C}" type="presParOf" srcId="{29643858-AC6D-47B2-AB91-6FDACABB8A9F}" destId="{C424B2BE-857C-4D53-A6A3-796713E4668B}" srcOrd="3" destOrd="0" presId="urn:microsoft.com/office/officeart/2005/8/layout/process2"/>
    <dgm:cxn modelId="{B6FE230E-51FB-4258-A65C-0B627C6857A0}" type="presParOf" srcId="{C424B2BE-857C-4D53-A6A3-796713E4668B}" destId="{2620EA2B-D529-4AB8-A22B-3518E7F0616D}" srcOrd="0" destOrd="0" presId="urn:microsoft.com/office/officeart/2005/8/layout/process2"/>
    <dgm:cxn modelId="{E74D3C84-8AE8-4F46-98A7-8BBDF9301C1E}" type="presParOf" srcId="{29643858-AC6D-47B2-AB91-6FDACABB8A9F}" destId="{12536ED4-F873-42BC-BB9A-7AFAF5DDE41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Contractare servicii de consultanță pentru aplicare practică a conceptului  (alternativ, de la DGF sau Ministerul de Finanțe)</a:t>
          </a:r>
          <a:endParaRPr lang="fr-FR" b="1" dirty="0">
            <a:solidFill>
              <a:schemeClr val="tx1"/>
            </a:solidFill>
          </a:endParaRP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520298CA-9839-4BE9-A628-AD6C815F725F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Instruire privind concept bugetare pe programe, relația între programele instituției și subprogramele subdiviziunilor</a:t>
          </a:r>
          <a:endParaRPr lang="fr-FR" b="1" dirty="0">
            <a:solidFill>
              <a:schemeClr val="tx1"/>
            </a:solidFill>
          </a:endParaRPr>
        </a:p>
      </dgm:t>
    </dgm:pt>
    <dgm:pt modelId="{8D3F2761-B158-4F5B-9294-2F9B223F0FDD}" type="parTrans" cxnId="{4B0D38C0-3A74-40F1-AA7D-366896DA5D41}">
      <dgm:prSet/>
      <dgm:spPr/>
      <dgm:t>
        <a:bodyPr/>
        <a:lstStyle/>
        <a:p>
          <a:endParaRPr lang="fr-FR"/>
        </a:p>
      </dgm:t>
    </dgm:pt>
    <dgm:pt modelId="{6AF8F866-F203-44B1-86AB-74E8496196BD}" type="sibTrans" cxnId="{4B0D38C0-3A74-40F1-AA7D-366896DA5D4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0F733BB-AD9D-4161-85E8-B4C84C4D9070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Mentoring aplicare în practică a conceptului </a:t>
          </a:r>
          <a:endParaRPr lang="fr-FR" b="1" dirty="0">
            <a:solidFill>
              <a:schemeClr val="tx1"/>
            </a:solidFill>
          </a:endParaRPr>
        </a:p>
      </dgm:t>
    </dgm:pt>
    <dgm:pt modelId="{F13DEF0A-0FA9-4F78-BB49-38216B600D7A}" type="parTrans" cxnId="{56622CC3-39E0-4AB0-9F21-DD44E511612A}">
      <dgm:prSet/>
      <dgm:spPr/>
      <dgm:t>
        <a:bodyPr/>
        <a:lstStyle/>
        <a:p>
          <a:endParaRPr lang="fr-FR"/>
        </a:p>
      </dgm:t>
    </dgm:pt>
    <dgm:pt modelId="{A07FD763-E93A-4347-88EA-716FDB5CAAD6}" type="sibTrans" cxnId="{56622CC3-39E0-4AB0-9F21-DD44E511612A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98425-2EC9-4B13-8D8B-D581AE622D2D}" type="pres">
      <dgm:prSet presAssocID="{6CF13A51-A9C0-4526-8151-E3F96145A945}" presName="sibTrans" presStyleLbl="sibTrans2D1" presStyleIdx="0" presStyleCnt="2" custScaleX="228928"/>
      <dgm:spPr/>
      <dgm:t>
        <a:bodyPr/>
        <a:lstStyle/>
        <a:p>
          <a:endParaRPr lang="ru-RU"/>
        </a:p>
      </dgm:t>
    </dgm:pt>
    <dgm:pt modelId="{7289C3E7-5FFF-49EC-9632-05D108DBA152}" type="pres">
      <dgm:prSet presAssocID="{6CF13A51-A9C0-4526-8151-E3F96145A945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FC5A7C22-5BF4-4F75-B5E2-DF4A4759C54B}" type="pres">
      <dgm:prSet presAssocID="{520298CA-9839-4BE9-A628-AD6C815F725F}" presName="node" presStyleLbl="node1" presStyleIdx="1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4B2BE-857C-4D53-A6A3-796713E4668B}" type="pres">
      <dgm:prSet presAssocID="{6AF8F866-F203-44B1-86AB-74E8496196BD}" presName="sibTrans" presStyleLbl="sibTrans2D1" presStyleIdx="1" presStyleCnt="2" custScaleX="228928"/>
      <dgm:spPr/>
      <dgm:t>
        <a:bodyPr/>
        <a:lstStyle/>
        <a:p>
          <a:endParaRPr lang="ru-RU"/>
        </a:p>
      </dgm:t>
    </dgm:pt>
    <dgm:pt modelId="{2620EA2B-D529-4AB8-A22B-3518E7F0616D}" type="pres">
      <dgm:prSet presAssocID="{6AF8F866-F203-44B1-86AB-74E8496196BD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12536ED4-F873-42BC-BB9A-7AFAF5DDE41B}" type="pres">
      <dgm:prSet presAssocID="{10F733BB-AD9D-4161-85E8-B4C84C4D9070}" presName="node" presStyleLbl="node1" presStyleIdx="2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6BDAF0-D126-4A68-81D4-B33CA5198250}" type="presOf" srcId="{6CF13A51-A9C0-4526-8151-E3F96145A945}" destId="{7289C3E7-5FFF-49EC-9632-05D108DBA152}" srcOrd="1" destOrd="0" presId="urn:microsoft.com/office/officeart/2005/8/layout/process2"/>
    <dgm:cxn modelId="{4B0D38C0-3A74-40F1-AA7D-366896DA5D41}" srcId="{CE2A0BF9-DFA3-4D58-AC54-4B681245322E}" destId="{520298CA-9839-4BE9-A628-AD6C815F725F}" srcOrd="1" destOrd="0" parTransId="{8D3F2761-B158-4F5B-9294-2F9B223F0FDD}" sibTransId="{6AF8F866-F203-44B1-86AB-74E8496196BD}"/>
    <dgm:cxn modelId="{22392AE0-8D06-41FD-BE3E-373FAA4CB550}" type="presOf" srcId="{10F733BB-AD9D-4161-85E8-B4C84C4D9070}" destId="{12536ED4-F873-42BC-BB9A-7AFAF5DDE41B}" srcOrd="0" destOrd="0" presId="urn:microsoft.com/office/officeart/2005/8/layout/process2"/>
    <dgm:cxn modelId="{60DE487B-030F-4CDA-A1F3-D74399EBEFF4}" type="presOf" srcId="{6AF8F866-F203-44B1-86AB-74E8496196BD}" destId="{C424B2BE-857C-4D53-A6A3-796713E4668B}" srcOrd="0" destOrd="0" presId="urn:microsoft.com/office/officeart/2005/8/layout/process2"/>
    <dgm:cxn modelId="{809BB6E8-D1C3-4F5E-BF5F-D0A11F3CD999}" type="presOf" srcId="{520298CA-9839-4BE9-A628-AD6C815F725F}" destId="{FC5A7C22-5BF4-4F75-B5E2-DF4A4759C54B}" srcOrd="0" destOrd="0" presId="urn:microsoft.com/office/officeart/2005/8/layout/process2"/>
    <dgm:cxn modelId="{56622CC3-39E0-4AB0-9F21-DD44E511612A}" srcId="{CE2A0BF9-DFA3-4D58-AC54-4B681245322E}" destId="{10F733BB-AD9D-4161-85E8-B4C84C4D9070}" srcOrd="2" destOrd="0" parTransId="{F13DEF0A-0FA9-4F78-BB49-38216B600D7A}" sibTransId="{A07FD763-E93A-4347-88EA-716FDB5CAAD6}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F5B4DBA2-378C-4790-87BC-FCB953BE6911}" type="presOf" srcId="{6AF8F866-F203-44B1-86AB-74E8496196BD}" destId="{2620EA2B-D529-4AB8-A22B-3518E7F0616D}" srcOrd="1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6A7F21E7-92E2-443C-83B4-8C01762F2B98}" type="presOf" srcId="{6CF13A51-A9C0-4526-8151-E3F96145A945}" destId="{75C98425-2EC9-4B13-8D8B-D581AE622D2D}" srcOrd="0" destOrd="0" presId="urn:microsoft.com/office/officeart/2005/8/layout/process2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B65D8EC-C848-498B-A096-D3FD9B988D81}" type="presParOf" srcId="{29643858-AC6D-47B2-AB91-6FDACABB8A9F}" destId="{75C98425-2EC9-4B13-8D8B-D581AE622D2D}" srcOrd="1" destOrd="0" presId="urn:microsoft.com/office/officeart/2005/8/layout/process2"/>
    <dgm:cxn modelId="{2E98C212-0EAD-4F5A-A97F-2AF464F3D7A2}" type="presParOf" srcId="{75C98425-2EC9-4B13-8D8B-D581AE622D2D}" destId="{7289C3E7-5FFF-49EC-9632-05D108DBA152}" srcOrd="0" destOrd="0" presId="urn:microsoft.com/office/officeart/2005/8/layout/process2"/>
    <dgm:cxn modelId="{78D02517-87D3-4919-9E03-7988B25CA66D}" type="presParOf" srcId="{29643858-AC6D-47B2-AB91-6FDACABB8A9F}" destId="{FC5A7C22-5BF4-4F75-B5E2-DF4A4759C54B}" srcOrd="2" destOrd="0" presId="urn:microsoft.com/office/officeart/2005/8/layout/process2"/>
    <dgm:cxn modelId="{6AF59A7F-8983-4C6E-A429-3222AB78EF9C}" type="presParOf" srcId="{29643858-AC6D-47B2-AB91-6FDACABB8A9F}" destId="{C424B2BE-857C-4D53-A6A3-796713E4668B}" srcOrd="3" destOrd="0" presId="urn:microsoft.com/office/officeart/2005/8/layout/process2"/>
    <dgm:cxn modelId="{B6FE230E-51FB-4258-A65C-0B627C6857A0}" type="presParOf" srcId="{C424B2BE-857C-4D53-A6A3-796713E4668B}" destId="{2620EA2B-D529-4AB8-A22B-3518E7F0616D}" srcOrd="0" destOrd="0" presId="urn:microsoft.com/office/officeart/2005/8/layout/process2"/>
    <dgm:cxn modelId="{E74D3C84-8AE8-4F46-98A7-8BBDF9301C1E}" type="presParOf" srcId="{29643858-AC6D-47B2-AB91-6FDACABB8A9F}" destId="{12536ED4-F873-42BC-BB9A-7AFAF5DDE41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it-IT" b="1" dirty="0">
              <a:solidFill>
                <a:schemeClr val="tx1"/>
              </a:solidFill>
            </a:rPr>
            <a:t>Numire coordonator MFC și (re-) instituire grup coordonatori pentru implementare control intern managerial</a:t>
          </a:r>
          <a:endParaRPr lang="fr-FR" b="1" dirty="0">
            <a:solidFill>
              <a:schemeClr val="tx1"/>
            </a:solidFill>
          </a:endParaRP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A6D14261-65EA-4EDF-A0E8-4BBFB2423205}">
      <dgm:prSet phldrT="[Texte]"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Instruire </a:t>
          </a:r>
          <a:r>
            <a:rPr lang="fr-FR" b="1" dirty="0" err="1">
              <a:solidFill>
                <a:schemeClr val="tx1"/>
              </a:solidFill>
            </a:rPr>
            <a:t>în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managementul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riscurilor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și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standardelor</a:t>
          </a:r>
          <a:r>
            <a:rPr lang="fr-FR" b="1" dirty="0">
              <a:solidFill>
                <a:schemeClr val="tx1"/>
              </a:solidFill>
            </a:rPr>
            <a:t> de control </a:t>
          </a:r>
          <a:r>
            <a:rPr lang="fr-FR" b="1" dirty="0" err="1">
              <a:solidFill>
                <a:schemeClr val="tx1"/>
              </a:solidFill>
            </a:rPr>
            <a:t>intern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managerial</a:t>
          </a:r>
          <a:endParaRPr lang="fr-FR" b="1" dirty="0">
            <a:solidFill>
              <a:schemeClr val="tx1"/>
            </a:solidFill>
          </a:endParaRPr>
        </a:p>
      </dgm:t>
    </dgm:pt>
    <dgm:pt modelId="{69D772EB-B06E-4DAE-88FB-BA985088A08F}" type="parTrans" cxnId="{7A58EAC0-1E79-49EC-AF13-6709EA416509}">
      <dgm:prSet/>
      <dgm:spPr/>
      <dgm:t>
        <a:bodyPr/>
        <a:lstStyle/>
        <a:p>
          <a:endParaRPr lang="fr-FR"/>
        </a:p>
      </dgm:t>
    </dgm:pt>
    <dgm:pt modelId="{37C26C89-B51B-45C6-82F0-6BAE47EAC46C}" type="sibTrans" cxnId="{7A58EAC0-1E79-49EC-AF13-6709EA416509}">
      <dgm:prSet/>
      <dgm:spPr/>
      <dgm:t>
        <a:bodyPr/>
        <a:lstStyle/>
        <a:p>
          <a:endParaRPr lang="fr-FR"/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2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14405-24D6-4554-959E-3A185D2FAD2B}" type="pres">
      <dgm:prSet presAssocID="{6CF13A51-A9C0-4526-8151-E3F96145A945}" presName="sibTrans" presStyleLbl="sibTrans2D1" presStyleIdx="0" presStyleCnt="1"/>
      <dgm:spPr/>
      <dgm:t>
        <a:bodyPr/>
        <a:lstStyle/>
        <a:p>
          <a:endParaRPr lang="ru-RU"/>
        </a:p>
      </dgm:t>
    </dgm:pt>
    <dgm:pt modelId="{B790762C-A219-4FC4-A01F-87900044E566}" type="pres">
      <dgm:prSet presAssocID="{6CF13A51-A9C0-4526-8151-E3F96145A94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A0B6CA3D-E66F-4DB3-AC78-3B2F10205965}" type="pres">
      <dgm:prSet presAssocID="{A6D14261-65EA-4EDF-A0E8-4BBFB2423205}" presName="node" presStyleLbl="node1" presStyleIdx="1" presStyleCnt="2" custScaleX="227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BBD761-BEA0-46B6-BE51-BF5809901C95}" type="presOf" srcId="{6CF13A51-A9C0-4526-8151-E3F96145A945}" destId="{B790762C-A219-4FC4-A01F-87900044E566}" srcOrd="1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4F4F864B-3A27-4235-9A99-4153C3F98986}" type="presOf" srcId="{6CF13A51-A9C0-4526-8151-E3F96145A945}" destId="{29214405-24D6-4554-959E-3A185D2FAD2B}" srcOrd="0" destOrd="0" presId="urn:microsoft.com/office/officeart/2005/8/layout/process2"/>
    <dgm:cxn modelId="{7C427A85-B7DE-4CEB-AF27-90E7097DA1C3}" type="presOf" srcId="{A6D14261-65EA-4EDF-A0E8-4BBFB2423205}" destId="{A0B6CA3D-E66F-4DB3-AC78-3B2F10205965}" srcOrd="0" destOrd="0" presId="urn:microsoft.com/office/officeart/2005/8/layout/process2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7A58EAC0-1E79-49EC-AF13-6709EA416509}" srcId="{CE2A0BF9-DFA3-4D58-AC54-4B681245322E}" destId="{A6D14261-65EA-4EDF-A0E8-4BBFB2423205}" srcOrd="1" destOrd="0" parTransId="{69D772EB-B06E-4DAE-88FB-BA985088A08F}" sibTransId="{37C26C89-B51B-45C6-82F0-6BAE47EAC46C}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7B9DE9C-29FE-4F13-9563-8D68A838B1C2}" type="presParOf" srcId="{29643858-AC6D-47B2-AB91-6FDACABB8A9F}" destId="{29214405-24D6-4554-959E-3A185D2FAD2B}" srcOrd="1" destOrd="0" presId="urn:microsoft.com/office/officeart/2005/8/layout/process2"/>
    <dgm:cxn modelId="{8ACBA405-2B34-4CEA-8469-27061FDBC1B0}" type="presParOf" srcId="{29214405-24D6-4554-959E-3A185D2FAD2B}" destId="{B790762C-A219-4FC4-A01F-87900044E566}" srcOrd="0" destOrd="0" presId="urn:microsoft.com/office/officeart/2005/8/layout/process2"/>
    <dgm:cxn modelId="{6B4D0732-EFF0-4C9F-8B56-403CCA409CAB}" type="presParOf" srcId="{29643858-AC6D-47B2-AB91-6FDACABB8A9F}" destId="{A0B6CA3D-E66F-4DB3-AC78-3B2F10205965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it-IT" b="1" dirty="0">
              <a:solidFill>
                <a:schemeClr val="tx1"/>
              </a:solidFill>
            </a:rPr>
            <a:t>Identificare/ precizare necesități instruire, achiziționare servicii consultanță (alternativ AAP)</a:t>
          </a:r>
          <a:endParaRPr lang="fr-FR" b="1" dirty="0">
            <a:solidFill>
              <a:schemeClr val="tx1"/>
            </a:solidFill>
          </a:endParaRP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4D96268B-971C-4099-963B-CFF2A2E52574}">
      <dgm:prSet phldrT="[Texte]"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Instruire </a:t>
          </a:r>
          <a:r>
            <a:rPr lang="fr-FR" b="1" dirty="0" err="1">
              <a:solidFill>
                <a:schemeClr val="tx1"/>
              </a:solidFill>
            </a:rPr>
            <a:t>privind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conceptul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costurilor</a:t>
          </a:r>
          <a:r>
            <a:rPr lang="fr-FR" b="1" dirty="0">
              <a:solidFill>
                <a:schemeClr val="tx1"/>
              </a:solidFill>
            </a:rPr>
            <a:t> totale, </a:t>
          </a:r>
          <a:r>
            <a:rPr lang="fr-FR" b="1" dirty="0" err="1">
              <a:solidFill>
                <a:schemeClr val="tx1"/>
              </a:solidFill>
            </a:rPr>
            <a:t>definirea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specificațiilor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tehnice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și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procedurile</a:t>
          </a:r>
          <a:r>
            <a:rPr lang="fr-FR" b="1" dirty="0">
              <a:solidFill>
                <a:schemeClr val="tx1"/>
              </a:solidFill>
            </a:rPr>
            <a:t> de </a:t>
          </a:r>
          <a:r>
            <a:rPr lang="fr-FR" b="1" dirty="0" err="1">
              <a:solidFill>
                <a:schemeClr val="tx1"/>
              </a:solidFill>
            </a:rPr>
            <a:t>achiziții</a:t>
          </a:r>
          <a:endParaRPr lang="fr-FR" b="1" dirty="0">
            <a:solidFill>
              <a:schemeClr val="tx1"/>
            </a:solidFill>
          </a:endParaRPr>
        </a:p>
      </dgm:t>
    </dgm:pt>
    <dgm:pt modelId="{125D508D-5973-47CF-ACB7-C3A42D6F29C3}" type="parTrans" cxnId="{5BFF8346-C2B5-45AB-8AA3-689989EA24EF}">
      <dgm:prSet/>
      <dgm:spPr/>
      <dgm:t>
        <a:bodyPr/>
        <a:lstStyle/>
        <a:p>
          <a:endParaRPr lang="fr-FR"/>
        </a:p>
      </dgm:t>
    </dgm:pt>
    <dgm:pt modelId="{5014BBFB-F8C7-4576-8F58-507CA35B1C99}" type="sibTrans" cxnId="{5BFF8346-C2B5-45AB-8AA3-689989EA24EF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520298CA-9839-4BE9-A628-AD6C815F725F}">
      <dgm:prSet phldrT="[Texte]"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Elaborare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instrucțiune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internă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privind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modul</a:t>
          </a:r>
          <a:r>
            <a:rPr lang="fr-FR" b="1" dirty="0">
              <a:solidFill>
                <a:schemeClr val="tx1"/>
              </a:solidFill>
            </a:rPr>
            <a:t> de </a:t>
          </a:r>
          <a:r>
            <a:rPr lang="fr-FR" b="1" dirty="0" err="1">
              <a:solidFill>
                <a:schemeClr val="tx1"/>
              </a:solidFill>
            </a:rPr>
            <a:t>bugetare</a:t>
          </a:r>
          <a:r>
            <a:rPr lang="fr-FR" b="1" dirty="0">
              <a:solidFill>
                <a:schemeClr val="tx1"/>
              </a:solidFill>
            </a:rPr>
            <a:t> a </a:t>
          </a:r>
          <a:r>
            <a:rPr lang="fr-FR" b="1" dirty="0" err="1">
              <a:solidFill>
                <a:schemeClr val="tx1"/>
              </a:solidFill>
            </a:rPr>
            <a:t>resurselor</a:t>
          </a:r>
          <a:r>
            <a:rPr lang="fr-FR" b="1" dirty="0">
              <a:solidFill>
                <a:schemeClr val="tx1"/>
              </a:solidFill>
            </a:rPr>
            <a:t> (calcul </a:t>
          </a:r>
          <a:r>
            <a:rPr lang="fr-FR" b="1" dirty="0" err="1">
              <a:solidFill>
                <a:schemeClr val="tx1"/>
              </a:solidFill>
            </a:rPr>
            <a:t>resurse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pe</a:t>
          </a:r>
          <a:r>
            <a:rPr lang="fr-FR" b="1" dirty="0">
              <a:solidFill>
                <a:schemeClr val="tx1"/>
              </a:solidFill>
            </a:rPr>
            <a:t> tip de input, norme </a:t>
          </a:r>
          <a:r>
            <a:rPr lang="fr-FR" b="1" dirty="0" err="1">
              <a:solidFill>
                <a:schemeClr val="tx1"/>
              </a:solidFill>
            </a:rPr>
            <a:t>aplicabile</a:t>
          </a:r>
          <a:r>
            <a:rPr lang="fr-FR" b="1" dirty="0">
              <a:solidFill>
                <a:schemeClr val="tx1"/>
              </a:solidFill>
            </a:rPr>
            <a:t>, etc.)</a:t>
          </a:r>
        </a:p>
      </dgm:t>
    </dgm:pt>
    <dgm:pt modelId="{8D3F2761-B158-4F5B-9294-2F9B223F0FDD}" type="parTrans" cxnId="{4B0D38C0-3A74-40F1-AA7D-366896DA5D41}">
      <dgm:prSet/>
      <dgm:spPr/>
      <dgm:t>
        <a:bodyPr/>
        <a:lstStyle/>
        <a:p>
          <a:endParaRPr lang="fr-FR"/>
        </a:p>
      </dgm:t>
    </dgm:pt>
    <dgm:pt modelId="{6AF8F866-F203-44B1-86AB-74E8496196BD}" type="sibTrans" cxnId="{4B0D38C0-3A74-40F1-AA7D-366896DA5D4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0F733BB-AD9D-4161-85E8-B4C84C4D9070}">
      <dgm:prSet phldrT="[Texte]"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Revizuire</a:t>
          </a:r>
          <a:r>
            <a:rPr lang="fr-FR" b="1" dirty="0">
              <a:solidFill>
                <a:schemeClr val="tx1"/>
              </a:solidFill>
            </a:rPr>
            <a:t>, </a:t>
          </a:r>
          <a:r>
            <a:rPr lang="fr-FR" b="1" dirty="0" err="1">
              <a:solidFill>
                <a:schemeClr val="tx1"/>
              </a:solidFill>
            </a:rPr>
            <a:t>actualizare</a:t>
          </a:r>
          <a:endParaRPr lang="fr-FR" b="1" dirty="0">
            <a:solidFill>
              <a:schemeClr val="tx1"/>
            </a:solidFill>
          </a:endParaRPr>
        </a:p>
      </dgm:t>
    </dgm:pt>
    <dgm:pt modelId="{F13DEF0A-0FA9-4F78-BB49-38216B600D7A}" type="parTrans" cxnId="{56622CC3-39E0-4AB0-9F21-DD44E511612A}">
      <dgm:prSet/>
      <dgm:spPr/>
      <dgm:t>
        <a:bodyPr/>
        <a:lstStyle/>
        <a:p>
          <a:endParaRPr lang="fr-FR"/>
        </a:p>
      </dgm:t>
    </dgm:pt>
    <dgm:pt modelId="{A07FD763-E93A-4347-88EA-716FDB5CAAD6}" type="sibTrans" cxnId="{56622CC3-39E0-4AB0-9F21-DD44E511612A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4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98425-2EC9-4B13-8D8B-D581AE622D2D}" type="pres">
      <dgm:prSet presAssocID="{6CF13A51-A9C0-4526-8151-E3F96145A945}" presName="sibTrans" presStyleLbl="sibTrans2D1" presStyleIdx="0" presStyleCnt="3" custScaleX="228928"/>
      <dgm:spPr/>
      <dgm:t>
        <a:bodyPr/>
        <a:lstStyle/>
        <a:p>
          <a:endParaRPr lang="ru-RU"/>
        </a:p>
      </dgm:t>
    </dgm:pt>
    <dgm:pt modelId="{7289C3E7-5FFF-49EC-9632-05D108DBA152}" type="pres">
      <dgm:prSet presAssocID="{6CF13A51-A9C0-4526-8151-E3F96145A945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2FA01378-4056-42F2-8C5D-F39DAC0FEF31}" type="pres">
      <dgm:prSet presAssocID="{4D96268B-971C-4099-963B-CFF2A2E52574}" presName="node" presStyleLbl="node1" presStyleIdx="1" presStyleCnt="4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9006C0-0C3C-4A4E-B3F3-9B2C5BD9CE29}" type="pres">
      <dgm:prSet presAssocID="{5014BBFB-F8C7-4576-8F58-507CA35B1C99}" presName="sibTrans" presStyleLbl="sibTrans2D1" presStyleIdx="1" presStyleCnt="3" custScaleX="228928"/>
      <dgm:spPr/>
      <dgm:t>
        <a:bodyPr/>
        <a:lstStyle/>
        <a:p>
          <a:endParaRPr lang="ru-RU"/>
        </a:p>
      </dgm:t>
    </dgm:pt>
    <dgm:pt modelId="{36DADAC5-9C81-4A1D-B941-10290A7CB583}" type="pres">
      <dgm:prSet presAssocID="{5014BBFB-F8C7-4576-8F58-507CA35B1C99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C5A7C22-5BF4-4F75-B5E2-DF4A4759C54B}" type="pres">
      <dgm:prSet presAssocID="{520298CA-9839-4BE9-A628-AD6C815F725F}" presName="node" presStyleLbl="node1" presStyleIdx="2" presStyleCnt="4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4B2BE-857C-4D53-A6A3-796713E4668B}" type="pres">
      <dgm:prSet presAssocID="{6AF8F866-F203-44B1-86AB-74E8496196BD}" presName="sibTrans" presStyleLbl="sibTrans2D1" presStyleIdx="2" presStyleCnt="3" custScaleX="228928"/>
      <dgm:spPr/>
      <dgm:t>
        <a:bodyPr/>
        <a:lstStyle/>
        <a:p>
          <a:endParaRPr lang="ru-RU"/>
        </a:p>
      </dgm:t>
    </dgm:pt>
    <dgm:pt modelId="{2620EA2B-D529-4AB8-A22B-3518E7F0616D}" type="pres">
      <dgm:prSet presAssocID="{6AF8F866-F203-44B1-86AB-74E8496196BD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12536ED4-F873-42BC-BB9A-7AFAF5DDE41B}" type="pres">
      <dgm:prSet presAssocID="{10F733BB-AD9D-4161-85E8-B4C84C4D9070}" presName="node" presStyleLbl="node1" presStyleIdx="3" presStyleCnt="4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6BCBB8-8991-496A-9EF5-C31BCB5E0B50}" type="presOf" srcId="{4D96268B-971C-4099-963B-CFF2A2E52574}" destId="{2FA01378-4056-42F2-8C5D-F39DAC0FEF31}" srcOrd="0" destOrd="0" presId="urn:microsoft.com/office/officeart/2005/8/layout/process2"/>
    <dgm:cxn modelId="{25DABE16-AC7C-4B03-B936-BA25B6E3B9CD}" type="presOf" srcId="{5014BBFB-F8C7-4576-8F58-507CA35B1C99}" destId="{9F9006C0-0C3C-4A4E-B3F3-9B2C5BD9CE29}" srcOrd="0" destOrd="0" presId="urn:microsoft.com/office/officeart/2005/8/layout/process2"/>
    <dgm:cxn modelId="{786BDAF0-D126-4A68-81D4-B33CA5198250}" type="presOf" srcId="{6CF13A51-A9C0-4526-8151-E3F96145A945}" destId="{7289C3E7-5FFF-49EC-9632-05D108DBA152}" srcOrd="1" destOrd="0" presId="urn:microsoft.com/office/officeart/2005/8/layout/process2"/>
    <dgm:cxn modelId="{4B0D38C0-3A74-40F1-AA7D-366896DA5D41}" srcId="{CE2A0BF9-DFA3-4D58-AC54-4B681245322E}" destId="{520298CA-9839-4BE9-A628-AD6C815F725F}" srcOrd="2" destOrd="0" parTransId="{8D3F2761-B158-4F5B-9294-2F9B223F0FDD}" sibTransId="{6AF8F866-F203-44B1-86AB-74E8496196BD}"/>
    <dgm:cxn modelId="{22392AE0-8D06-41FD-BE3E-373FAA4CB550}" type="presOf" srcId="{10F733BB-AD9D-4161-85E8-B4C84C4D9070}" destId="{12536ED4-F873-42BC-BB9A-7AFAF5DDE41B}" srcOrd="0" destOrd="0" presId="urn:microsoft.com/office/officeart/2005/8/layout/process2"/>
    <dgm:cxn modelId="{60DE487B-030F-4CDA-A1F3-D74399EBEFF4}" type="presOf" srcId="{6AF8F866-F203-44B1-86AB-74E8496196BD}" destId="{C424B2BE-857C-4D53-A6A3-796713E4668B}" srcOrd="0" destOrd="0" presId="urn:microsoft.com/office/officeart/2005/8/layout/process2"/>
    <dgm:cxn modelId="{5BFF8346-C2B5-45AB-8AA3-689989EA24EF}" srcId="{CE2A0BF9-DFA3-4D58-AC54-4B681245322E}" destId="{4D96268B-971C-4099-963B-CFF2A2E52574}" srcOrd="1" destOrd="0" parTransId="{125D508D-5973-47CF-ACB7-C3A42D6F29C3}" sibTransId="{5014BBFB-F8C7-4576-8F58-507CA35B1C99}"/>
    <dgm:cxn modelId="{809BB6E8-D1C3-4F5E-BF5F-D0A11F3CD999}" type="presOf" srcId="{520298CA-9839-4BE9-A628-AD6C815F725F}" destId="{FC5A7C22-5BF4-4F75-B5E2-DF4A4759C54B}" srcOrd="0" destOrd="0" presId="urn:microsoft.com/office/officeart/2005/8/layout/process2"/>
    <dgm:cxn modelId="{56622CC3-39E0-4AB0-9F21-DD44E511612A}" srcId="{CE2A0BF9-DFA3-4D58-AC54-4B681245322E}" destId="{10F733BB-AD9D-4161-85E8-B4C84C4D9070}" srcOrd="3" destOrd="0" parTransId="{F13DEF0A-0FA9-4F78-BB49-38216B600D7A}" sibTransId="{A07FD763-E93A-4347-88EA-716FDB5CAAD6}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F5B4DBA2-378C-4790-87BC-FCB953BE6911}" type="presOf" srcId="{6AF8F866-F203-44B1-86AB-74E8496196BD}" destId="{2620EA2B-D529-4AB8-A22B-3518E7F0616D}" srcOrd="1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5E5DD873-6051-472C-9707-E9A3215CFAB4}" type="presOf" srcId="{5014BBFB-F8C7-4576-8F58-507CA35B1C99}" destId="{36DADAC5-9C81-4A1D-B941-10290A7CB583}" srcOrd="1" destOrd="0" presId="urn:microsoft.com/office/officeart/2005/8/layout/process2"/>
    <dgm:cxn modelId="{6A7F21E7-92E2-443C-83B4-8C01762F2B98}" type="presOf" srcId="{6CF13A51-A9C0-4526-8151-E3F96145A945}" destId="{75C98425-2EC9-4B13-8D8B-D581AE622D2D}" srcOrd="0" destOrd="0" presId="urn:microsoft.com/office/officeart/2005/8/layout/process2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B65D8EC-C848-498B-A096-D3FD9B988D81}" type="presParOf" srcId="{29643858-AC6D-47B2-AB91-6FDACABB8A9F}" destId="{75C98425-2EC9-4B13-8D8B-D581AE622D2D}" srcOrd="1" destOrd="0" presId="urn:microsoft.com/office/officeart/2005/8/layout/process2"/>
    <dgm:cxn modelId="{2E98C212-0EAD-4F5A-A97F-2AF464F3D7A2}" type="presParOf" srcId="{75C98425-2EC9-4B13-8D8B-D581AE622D2D}" destId="{7289C3E7-5FFF-49EC-9632-05D108DBA152}" srcOrd="0" destOrd="0" presId="urn:microsoft.com/office/officeart/2005/8/layout/process2"/>
    <dgm:cxn modelId="{9839919E-274E-410E-9EF7-4266AB85B9E6}" type="presParOf" srcId="{29643858-AC6D-47B2-AB91-6FDACABB8A9F}" destId="{2FA01378-4056-42F2-8C5D-F39DAC0FEF31}" srcOrd="2" destOrd="0" presId="urn:microsoft.com/office/officeart/2005/8/layout/process2"/>
    <dgm:cxn modelId="{C15CE503-7268-43A5-AD97-7C24B88DB55B}" type="presParOf" srcId="{29643858-AC6D-47B2-AB91-6FDACABB8A9F}" destId="{9F9006C0-0C3C-4A4E-B3F3-9B2C5BD9CE29}" srcOrd="3" destOrd="0" presId="urn:microsoft.com/office/officeart/2005/8/layout/process2"/>
    <dgm:cxn modelId="{3E7816A6-841B-4740-8566-5BC89BBC0415}" type="presParOf" srcId="{9F9006C0-0C3C-4A4E-B3F3-9B2C5BD9CE29}" destId="{36DADAC5-9C81-4A1D-B941-10290A7CB583}" srcOrd="0" destOrd="0" presId="urn:microsoft.com/office/officeart/2005/8/layout/process2"/>
    <dgm:cxn modelId="{78D02517-87D3-4919-9E03-7988B25CA66D}" type="presParOf" srcId="{29643858-AC6D-47B2-AB91-6FDACABB8A9F}" destId="{FC5A7C22-5BF4-4F75-B5E2-DF4A4759C54B}" srcOrd="4" destOrd="0" presId="urn:microsoft.com/office/officeart/2005/8/layout/process2"/>
    <dgm:cxn modelId="{6AF59A7F-8983-4C6E-A429-3222AB78EF9C}" type="presParOf" srcId="{29643858-AC6D-47B2-AB91-6FDACABB8A9F}" destId="{C424B2BE-857C-4D53-A6A3-796713E4668B}" srcOrd="5" destOrd="0" presId="urn:microsoft.com/office/officeart/2005/8/layout/process2"/>
    <dgm:cxn modelId="{B6FE230E-51FB-4258-A65C-0B627C6857A0}" type="presParOf" srcId="{C424B2BE-857C-4D53-A6A3-796713E4668B}" destId="{2620EA2B-D529-4AB8-A22B-3518E7F0616D}" srcOrd="0" destOrd="0" presId="urn:microsoft.com/office/officeart/2005/8/layout/process2"/>
    <dgm:cxn modelId="{E74D3C84-8AE8-4F46-98A7-8BBDF9301C1E}" type="presParOf" srcId="{29643858-AC6D-47B2-AB91-6FDACABB8A9F}" destId="{12536ED4-F873-42BC-BB9A-7AFAF5DDE41B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Instruire-atelier de </a:t>
          </a:r>
          <a:r>
            <a:rPr lang="fr-FR" b="1" dirty="0" err="1">
              <a:solidFill>
                <a:schemeClr val="tx1"/>
              </a:solidFill>
            </a:rPr>
            <a:t>lucru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privind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dezvoltarea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unui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sistem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comprehensiv</a:t>
          </a:r>
          <a:r>
            <a:rPr lang="fr-FR" b="1" dirty="0">
              <a:solidFill>
                <a:schemeClr val="tx1"/>
              </a:solidFill>
            </a:rPr>
            <a:t> de </a:t>
          </a:r>
          <a:r>
            <a:rPr lang="fr-FR" b="1" dirty="0" err="1">
              <a:solidFill>
                <a:schemeClr val="tx1"/>
              </a:solidFill>
            </a:rPr>
            <a:t>monitorizare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și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raportare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internă</a:t>
          </a:r>
          <a:endParaRPr lang="fr-FR" b="1" dirty="0">
            <a:solidFill>
              <a:schemeClr val="tx1"/>
            </a:solidFill>
          </a:endParaRP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A6D14261-65EA-4EDF-A0E8-4BBFB2423205}">
      <dgm:prSet phldrT="[Texte]"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Finalizare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constituire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sistem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și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implementarea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acestuia</a:t>
          </a:r>
          <a:r>
            <a:rPr lang="fr-FR" b="1" dirty="0">
              <a:solidFill>
                <a:schemeClr val="tx1"/>
              </a:solidFill>
            </a:rPr>
            <a:t> (</a:t>
          </a:r>
          <a:r>
            <a:rPr lang="fr-FR" b="1" dirty="0" err="1">
              <a:solidFill>
                <a:schemeClr val="tx1"/>
              </a:solidFill>
            </a:rPr>
            <a:t>actualizarea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anuală</a:t>
          </a:r>
          <a:r>
            <a:rPr lang="fr-FR" b="1" dirty="0">
              <a:solidFill>
                <a:schemeClr val="tx1"/>
              </a:solidFill>
            </a:rPr>
            <a:t>)</a:t>
          </a:r>
        </a:p>
      </dgm:t>
    </dgm:pt>
    <dgm:pt modelId="{69D772EB-B06E-4DAE-88FB-BA985088A08F}" type="parTrans" cxnId="{7A58EAC0-1E79-49EC-AF13-6709EA416509}">
      <dgm:prSet/>
      <dgm:spPr/>
      <dgm:t>
        <a:bodyPr/>
        <a:lstStyle/>
        <a:p>
          <a:endParaRPr lang="fr-FR"/>
        </a:p>
      </dgm:t>
    </dgm:pt>
    <dgm:pt modelId="{37C26C89-B51B-45C6-82F0-6BAE47EAC46C}" type="sibTrans" cxnId="{7A58EAC0-1E79-49EC-AF13-6709EA416509}">
      <dgm:prSet/>
      <dgm:spPr/>
      <dgm:t>
        <a:bodyPr/>
        <a:lstStyle/>
        <a:p>
          <a:endParaRPr lang="fr-FR"/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2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14405-24D6-4554-959E-3A185D2FAD2B}" type="pres">
      <dgm:prSet presAssocID="{6CF13A51-A9C0-4526-8151-E3F96145A945}" presName="sibTrans" presStyleLbl="sibTrans2D1" presStyleIdx="0" presStyleCnt="1"/>
      <dgm:spPr/>
      <dgm:t>
        <a:bodyPr/>
        <a:lstStyle/>
        <a:p>
          <a:endParaRPr lang="ru-RU"/>
        </a:p>
      </dgm:t>
    </dgm:pt>
    <dgm:pt modelId="{B790762C-A219-4FC4-A01F-87900044E566}" type="pres">
      <dgm:prSet presAssocID="{6CF13A51-A9C0-4526-8151-E3F96145A94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A0B6CA3D-E66F-4DB3-AC78-3B2F10205965}" type="pres">
      <dgm:prSet presAssocID="{A6D14261-65EA-4EDF-A0E8-4BBFB2423205}" presName="node" presStyleLbl="node1" presStyleIdx="1" presStyleCnt="2" custScaleX="227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BBD761-BEA0-46B6-BE51-BF5809901C95}" type="presOf" srcId="{6CF13A51-A9C0-4526-8151-E3F96145A945}" destId="{B790762C-A219-4FC4-A01F-87900044E566}" srcOrd="1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4F4F864B-3A27-4235-9A99-4153C3F98986}" type="presOf" srcId="{6CF13A51-A9C0-4526-8151-E3F96145A945}" destId="{29214405-24D6-4554-959E-3A185D2FAD2B}" srcOrd="0" destOrd="0" presId="urn:microsoft.com/office/officeart/2005/8/layout/process2"/>
    <dgm:cxn modelId="{7C427A85-B7DE-4CEB-AF27-90E7097DA1C3}" type="presOf" srcId="{A6D14261-65EA-4EDF-A0E8-4BBFB2423205}" destId="{A0B6CA3D-E66F-4DB3-AC78-3B2F10205965}" srcOrd="0" destOrd="0" presId="urn:microsoft.com/office/officeart/2005/8/layout/process2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7A58EAC0-1E79-49EC-AF13-6709EA416509}" srcId="{CE2A0BF9-DFA3-4D58-AC54-4B681245322E}" destId="{A6D14261-65EA-4EDF-A0E8-4BBFB2423205}" srcOrd="1" destOrd="0" parTransId="{69D772EB-B06E-4DAE-88FB-BA985088A08F}" sibTransId="{37C26C89-B51B-45C6-82F0-6BAE47EAC46C}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7B9DE9C-29FE-4F13-9563-8D68A838B1C2}" type="presParOf" srcId="{29643858-AC6D-47B2-AB91-6FDACABB8A9F}" destId="{29214405-24D6-4554-959E-3A185D2FAD2B}" srcOrd="1" destOrd="0" presId="urn:microsoft.com/office/officeart/2005/8/layout/process2"/>
    <dgm:cxn modelId="{8ACBA405-2B34-4CEA-8469-27061FDBC1B0}" type="presParOf" srcId="{29214405-24D6-4554-959E-3A185D2FAD2B}" destId="{B790762C-A219-4FC4-A01F-87900044E566}" srcOrd="0" destOrd="0" presId="urn:microsoft.com/office/officeart/2005/8/layout/process2"/>
    <dgm:cxn modelId="{6B4D0732-EFF0-4C9F-8B56-403CCA409CAB}" type="presParOf" srcId="{29643858-AC6D-47B2-AB91-6FDACABB8A9F}" destId="{A0B6CA3D-E66F-4DB3-AC78-3B2F10205965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Contractare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servicii</a:t>
          </a:r>
          <a:r>
            <a:rPr lang="fr-FR" b="1" dirty="0">
              <a:solidFill>
                <a:schemeClr val="tx1"/>
              </a:solidFill>
            </a:rPr>
            <a:t> de </a:t>
          </a:r>
          <a:r>
            <a:rPr lang="fr-FR" b="1" dirty="0" err="1">
              <a:solidFill>
                <a:schemeClr val="tx1"/>
              </a:solidFill>
            </a:rPr>
            <a:t>consultanță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pentru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pregătire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documentație</a:t>
          </a:r>
          <a:r>
            <a:rPr lang="fr-FR" b="1" dirty="0">
              <a:solidFill>
                <a:schemeClr val="tx1"/>
              </a:solidFill>
            </a:rPr>
            <a:t> de </a:t>
          </a:r>
          <a:r>
            <a:rPr lang="fr-FR" b="1" dirty="0" err="1">
              <a:solidFill>
                <a:schemeClr val="tx1"/>
              </a:solidFill>
            </a:rPr>
            <a:t>achiziție</a:t>
          </a:r>
          <a:endParaRPr lang="fr-FR" b="1" dirty="0">
            <a:solidFill>
              <a:schemeClr val="tx1"/>
            </a:solidFill>
          </a:endParaRP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4D96268B-971C-4099-963B-CFF2A2E52574}">
      <dgm:prSet phldrT="[Texte]"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Elaborare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documentație</a:t>
          </a:r>
          <a:r>
            <a:rPr lang="fr-FR" b="1" dirty="0">
              <a:solidFill>
                <a:schemeClr val="tx1"/>
              </a:solidFill>
            </a:rPr>
            <a:t> de </a:t>
          </a:r>
          <a:r>
            <a:rPr lang="fr-FR" b="1" dirty="0" err="1">
              <a:solidFill>
                <a:schemeClr val="tx1"/>
              </a:solidFill>
            </a:rPr>
            <a:t>achiziție</a:t>
          </a:r>
          <a:endParaRPr lang="fr-FR" b="1" dirty="0">
            <a:solidFill>
              <a:schemeClr val="tx1"/>
            </a:solidFill>
          </a:endParaRPr>
        </a:p>
      </dgm:t>
    </dgm:pt>
    <dgm:pt modelId="{125D508D-5973-47CF-ACB7-C3A42D6F29C3}" type="parTrans" cxnId="{5BFF8346-C2B5-45AB-8AA3-689989EA24EF}">
      <dgm:prSet/>
      <dgm:spPr/>
      <dgm:t>
        <a:bodyPr/>
        <a:lstStyle/>
        <a:p>
          <a:endParaRPr lang="fr-FR"/>
        </a:p>
      </dgm:t>
    </dgm:pt>
    <dgm:pt modelId="{5014BBFB-F8C7-4576-8F58-507CA35B1C99}" type="sibTrans" cxnId="{5BFF8346-C2B5-45AB-8AA3-689989EA24EF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520298CA-9839-4BE9-A628-AD6C815F725F}">
      <dgm:prSet phldrT="[Texte]"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Achiziție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servicii</a:t>
          </a:r>
          <a:r>
            <a:rPr lang="fr-FR" b="1" dirty="0">
              <a:solidFill>
                <a:schemeClr val="tx1"/>
              </a:solidFill>
            </a:rPr>
            <a:t> de </a:t>
          </a:r>
          <a:r>
            <a:rPr lang="fr-FR" b="1" dirty="0" err="1">
              <a:solidFill>
                <a:schemeClr val="tx1"/>
              </a:solidFill>
            </a:rPr>
            <a:t>programare</a:t>
          </a:r>
          <a:r>
            <a:rPr lang="fr-FR" b="1" dirty="0">
              <a:solidFill>
                <a:schemeClr val="tx1"/>
              </a:solidFill>
            </a:rPr>
            <a:t> / </a:t>
          </a:r>
          <a:r>
            <a:rPr lang="fr-FR" b="1" dirty="0" err="1">
              <a:solidFill>
                <a:schemeClr val="tx1"/>
              </a:solidFill>
            </a:rPr>
            <a:t>sistem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informațional</a:t>
          </a:r>
          <a:r>
            <a:rPr lang="fr-FR" b="1" dirty="0">
              <a:solidFill>
                <a:schemeClr val="tx1"/>
              </a:solidFill>
            </a:rPr>
            <a:t> (</a:t>
          </a:r>
          <a:r>
            <a:rPr lang="fr-FR" b="1" dirty="0" err="1">
              <a:solidFill>
                <a:schemeClr val="tx1"/>
              </a:solidFill>
            </a:rPr>
            <a:t>echipamente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și</a:t>
          </a:r>
          <a:r>
            <a:rPr lang="fr-FR" b="1" dirty="0">
              <a:solidFill>
                <a:schemeClr val="tx1"/>
              </a:solidFill>
            </a:rPr>
            <a:t> software)</a:t>
          </a:r>
        </a:p>
      </dgm:t>
    </dgm:pt>
    <dgm:pt modelId="{8D3F2761-B158-4F5B-9294-2F9B223F0FDD}" type="parTrans" cxnId="{4B0D38C0-3A74-40F1-AA7D-366896DA5D41}">
      <dgm:prSet/>
      <dgm:spPr/>
      <dgm:t>
        <a:bodyPr/>
        <a:lstStyle/>
        <a:p>
          <a:endParaRPr lang="fr-FR"/>
        </a:p>
      </dgm:t>
    </dgm:pt>
    <dgm:pt modelId="{6AF8F866-F203-44B1-86AB-74E8496196BD}" type="sibTrans" cxnId="{4B0D38C0-3A74-40F1-AA7D-366896DA5D4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0F733BB-AD9D-4161-85E8-B4C84C4D9070}">
      <dgm:prSet phldrT="[Texte]"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Instalare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și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testare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sistem</a:t>
          </a:r>
          <a:endParaRPr lang="fr-FR" b="1" dirty="0">
            <a:solidFill>
              <a:schemeClr val="tx1"/>
            </a:solidFill>
          </a:endParaRPr>
        </a:p>
      </dgm:t>
    </dgm:pt>
    <dgm:pt modelId="{F13DEF0A-0FA9-4F78-BB49-38216B600D7A}" type="parTrans" cxnId="{56622CC3-39E0-4AB0-9F21-DD44E511612A}">
      <dgm:prSet/>
      <dgm:spPr/>
      <dgm:t>
        <a:bodyPr/>
        <a:lstStyle/>
        <a:p>
          <a:endParaRPr lang="fr-FR"/>
        </a:p>
      </dgm:t>
    </dgm:pt>
    <dgm:pt modelId="{A07FD763-E93A-4347-88EA-716FDB5CAAD6}" type="sibTrans" cxnId="{56622CC3-39E0-4AB0-9F21-DD44E511612A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886AD7AA-5D6D-489D-9824-55CD4BFD5D79}">
      <dgm:prSet phldrT="[Texte]"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Operaționalizare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sistem</a:t>
          </a:r>
          <a:r>
            <a:rPr lang="fr-FR" b="1" dirty="0">
              <a:solidFill>
                <a:schemeClr val="tx1"/>
              </a:solidFill>
            </a:rPr>
            <a:t>. </a:t>
          </a:r>
          <a:r>
            <a:rPr lang="fr-FR" b="1" dirty="0" err="1">
              <a:solidFill>
                <a:schemeClr val="tx1"/>
              </a:solidFill>
            </a:rPr>
            <a:t>Elaborare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proceduri</a:t>
          </a:r>
          <a:r>
            <a:rPr lang="fr-FR" b="1" dirty="0">
              <a:solidFill>
                <a:schemeClr val="tx1"/>
              </a:solidFill>
            </a:rPr>
            <a:t> de </a:t>
          </a:r>
          <a:r>
            <a:rPr lang="fr-FR" b="1" dirty="0" err="1">
              <a:solidFill>
                <a:schemeClr val="tx1"/>
              </a:solidFill>
            </a:rPr>
            <a:t>colectare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și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introducere</a:t>
          </a:r>
          <a:r>
            <a:rPr lang="fr-FR" b="1" dirty="0">
              <a:solidFill>
                <a:schemeClr val="tx1"/>
              </a:solidFill>
            </a:rPr>
            <a:t> a </a:t>
          </a:r>
          <a:r>
            <a:rPr lang="fr-FR" b="1" dirty="0" err="1">
              <a:solidFill>
                <a:schemeClr val="tx1"/>
              </a:solidFill>
            </a:rPr>
            <a:t>datelor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și</a:t>
          </a:r>
          <a:r>
            <a:rPr lang="fr-FR" b="1" dirty="0">
              <a:solidFill>
                <a:schemeClr val="tx1"/>
              </a:solidFill>
            </a:rPr>
            <a:t> a </a:t>
          </a:r>
          <a:r>
            <a:rPr lang="fr-FR" b="1" dirty="0" err="1">
              <a:solidFill>
                <a:schemeClr val="tx1"/>
              </a:solidFill>
            </a:rPr>
            <a:t>politicii</a:t>
          </a:r>
          <a:r>
            <a:rPr lang="fr-FR" b="1" dirty="0">
              <a:solidFill>
                <a:schemeClr val="tx1"/>
              </a:solidFill>
            </a:rPr>
            <a:t> de </a:t>
          </a:r>
          <a:r>
            <a:rPr lang="fr-FR" b="1" dirty="0" err="1">
              <a:solidFill>
                <a:schemeClr val="tx1"/>
              </a:solidFill>
            </a:rPr>
            <a:t>acces</a:t>
          </a:r>
          <a:endParaRPr lang="fr-FR" b="1" dirty="0">
            <a:solidFill>
              <a:schemeClr val="tx1"/>
            </a:solidFill>
          </a:endParaRPr>
        </a:p>
      </dgm:t>
    </dgm:pt>
    <dgm:pt modelId="{04E6417D-04B3-40E6-91F7-71A01662397B}" type="parTrans" cxnId="{0F5DB5B0-DB2B-47C7-8451-0D668EE5742F}">
      <dgm:prSet/>
      <dgm:spPr/>
      <dgm:t>
        <a:bodyPr/>
        <a:lstStyle/>
        <a:p>
          <a:endParaRPr lang="fr-FR"/>
        </a:p>
      </dgm:t>
    </dgm:pt>
    <dgm:pt modelId="{FA891F8B-8522-4171-9531-08ADE3F81C9B}" type="sibTrans" cxnId="{0F5DB5B0-DB2B-47C7-8451-0D668EE5742F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0BAEE3C2-FEBD-4BC7-AF3C-EBC9D269A7A2}">
      <dgm:prSet phldrT="[Texte]"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Instruire </a:t>
          </a:r>
          <a:r>
            <a:rPr lang="fr-FR" b="1" dirty="0" err="1">
              <a:solidFill>
                <a:schemeClr val="tx1"/>
              </a:solidFill>
            </a:rPr>
            <a:t>utilizatori</a:t>
          </a:r>
          <a:endParaRPr lang="fr-FR" b="1" dirty="0">
            <a:solidFill>
              <a:schemeClr val="tx1"/>
            </a:solidFill>
          </a:endParaRPr>
        </a:p>
      </dgm:t>
    </dgm:pt>
    <dgm:pt modelId="{71895B0B-4904-41C9-A922-18C223F310E6}" type="parTrans" cxnId="{1222AD64-A31E-45C3-B344-6E7387D2D22E}">
      <dgm:prSet/>
      <dgm:spPr/>
      <dgm:t>
        <a:bodyPr/>
        <a:lstStyle/>
        <a:p>
          <a:endParaRPr lang="fr-FR"/>
        </a:p>
      </dgm:t>
    </dgm:pt>
    <dgm:pt modelId="{7DC0A2B8-F0DA-4339-B5DB-7FB4BC0E386C}" type="sibTrans" cxnId="{1222AD64-A31E-45C3-B344-6E7387D2D22E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D60F6633-99DF-41F9-ACC8-600F68239FED}">
      <dgm:prSet phldrT="[Texte]"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Implementare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sistem</a:t>
          </a:r>
          <a:endParaRPr lang="fr-FR" b="1" dirty="0">
            <a:solidFill>
              <a:schemeClr val="tx1"/>
            </a:solidFill>
          </a:endParaRPr>
        </a:p>
      </dgm:t>
    </dgm:pt>
    <dgm:pt modelId="{C1C12ED3-B722-446B-81A4-CF936FF4BDA2}" type="parTrans" cxnId="{AB289581-A776-4C2B-85C3-B3AF4E14B0B3}">
      <dgm:prSet/>
      <dgm:spPr/>
      <dgm:t>
        <a:bodyPr/>
        <a:lstStyle/>
        <a:p>
          <a:endParaRPr lang="fr-FR"/>
        </a:p>
      </dgm:t>
    </dgm:pt>
    <dgm:pt modelId="{DC5803F4-C089-4C4A-80ED-D5AB6407B07B}" type="sibTrans" cxnId="{AB289581-A776-4C2B-85C3-B3AF4E14B0B3}">
      <dgm:prSet/>
      <dgm:spPr/>
      <dgm:t>
        <a:bodyPr/>
        <a:lstStyle/>
        <a:p>
          <a:endParaRPr lang="fr-FR"/>
        </a:p>
      </dgm:t>
    </dgm:pt>
    <dgm:pt modelId="{2D42DDC9-F00F-4671-BEF2-3DC3A380FF95}">
      <dgm:prSet phldrT="[Texte]"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Elaborare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politică</a:t>
          </a:r>
          <a:r>
            <a:rPr lang="fr-FR" b="1" dirty="0">
              <a:solidFill>
                <a:schemeClr val="tx1"/>
              </a:solidFill>
            </a:rPr>
            <a:t> de </a:t>
          </a:r>
          <a:r>
            <a:rPr lang="fr-FR" b="1" dirty="0" err="1">
              <a:solidFill>
                <a:schemeClr val="tx1"/>
              </a:solidFill>
            </a:rPr>
            <a:t>întreținere</a:t>
          </a:r>
          <a:r>
            <a:rPr lang="fr-FR" b="1" dirty="0">
              <a:solidFill>
                <a:schemeClr val="tx1"/>
              </a:solidFill>
            </a:rPr>
            <a:t>, </a:t>
          </a:r>
          <a:r>
            <a:rPr lang="fr-FR" b="1" dirty="0" err="1">
              <a:solidFill>
                <a:schemeClr val="tx1"/>
              </a:solidFill>
            </a:rPr>
            <a:t>costificarea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măsurilor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și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alocarea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resurselor</a:t>
          </a:r>
          <a:endParaRPr lang="fr-FR" b="1" dirty="0">
            <a:solidFill>
              <a:schemeClr val="tx1"/>
            </a:solidFill>
          </a:endParaRPr>
        </a:p>
      </dgm:t>
    </dgm:pt>
    <dgm:pt modelId="{E3B246C8-EC1D-4B02-8D07-D99CEB46A490}" type="parTrans" cxnId="{4977E195-CA3B-4899-8C24-A5CD6B103F66}">
      <dgm:prSet/>
      <dgm:spPr/>
      <dgm:t>
        <a:bodyPr/>
        <a:lstStyle/>
        <a:p>
          <a:endParaRPr lang="fr-FR"/>
        </a:p>
      </dgm:t>
    </dgm:pt>
    <dgm:pt modelId="{34156244-F322-4C66-A111-4C7E91100D9C}" type="sibTrans" cxnId="{4977E195-CA3B-4899-8C24-A5CD6B103F66}">
      <dgm:prSet/>
      <dgm:spPr/>
      <dgm:t>
        <a:bodyPr/>
        <a:lstStyle/>
        <a:p>
          <a:endParaRPr lang="fr-FR"/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8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98425-2EC9-4B13-8D8B-D581AE622D2D}" type="pres">
      <dgm:prSet presAssocID="{6CF13A51-A9C0-4526-8151-E3F96145A945}" presName="sibTrans" presStyleLbl="sibTrans2D1" presStyleIdx="0" presStyleCnt="7" custScaleX="228928"/>
      <dgm:spPr/>
      <dgm:t>
        <a:bodyPr/>
        <a:lstStyle/>
        <a:p>
          <a:endParaRPr lang="ru-RU"/>
        </a:p>
      </dgm:t>
    </dgm:pt>
    <dgm:pt modelId="{7289C3E7-5FFF-49EC-9632-05D108DBA152}" type="pres">
      <dgm:prSet presAssocID="{6CF13A51-A9C0-4526-8151-E3F96145A945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2FA01378-4056-42F2-8C5D-F39DAC0FEF31}" type="pres">
      <dgm:prSet presAssocID="{4D96268B-971C-4099-963B-CFF2A2E52574}" presName="node" presStyleLbl="node1" presStyleIdx="1" presStyleCnt="8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9006C0-0C3C-4A4E-B3F3-9B2C5BD9CE29}" type="pres">
      <dgm:prSet presAssocID="{5014BBFB-F8C7-4576-8F58-507CA35B1C99}" presName="sibTrans" presStyleLbl="sibTrans2D1" presStyleIdx="1" presStyleCnt="7" custScaleX="228928"/>
      <dgm:spPr/>
      <dgm:t>
        <a:bodyPr/>
        <a:lstStyle/>
        <a:p>
          <a:endParaRPr lang="ru-RU"/>
        </a:p>
      </dgm:t>
    </dgm:pt>
    <dgm:pt modelId="{36DADAC5-9C81-4A1D-B941-10290A7CB583}" type="pres">
      <dgm:prSet presAssocID="{5014BBFB-F8C7-4576-8F58-507CA35B1C99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FC5A7C22-5BF4-4F75-B5E2-DF4A4759C54B}" type="pres">
      <dgm:prSet presAssocID="{520298CA-9839-4BE9-A628-AD6C815F725F}" presName="node" presStyleLbl="node1" presStyleIdx="2" presStyleCnt="8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4B2BE-857C-4D53-A6A3-796713E4668B}" type="pres">
      <dgm:prSet presAssocID="{6AF8F866-F203-44B1-86AB-74E8496196BD}" presName="sibTrans" presStyleLbl="sibTrans2D1" presStyleIdx="2" presStyleCnt="7" custScaleX="228928"/>
      <dgm:spPr/>
      <dgm:t>
        <a:bodyPr/>
        <a:lstStyle/>
        <a:p>
          <a:endParaRPr lang="ru-RU"/>
        </a:p>
      </dgm:t>
    </dgm:pt>
    <dgm:pt modelId="{2620EA2B-D529-4AB8-A22B-3518E7F0616D}" type="pres">
      <dgm:prSet presAssocID="{6AF8F866-F203-44B1-86AB-74E8496196BD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12536ED4-F873-42BC-BB9A-7AFAF5DDE41B}" type="pres">
      <dgm:prSet presAssocID="{10F733BB-AD9D-4161-85E8-B4C84C4D9070}" presName="node" presStyleLbl="node1" presStyleIdx="3" presStyleCnt="8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433700-F1E2-49EE-B55E-28BA3AA1817E}" type="pres">
      <dgm:prSet presAssocID="{A07FD763-E93A-4347-88EA-716FDB5CAAD6}" presName="sibTrans" presStyleLbl="sibTrans2D1" presStyleIdx="3" presStyleCnt="7" custScaleX="228928"/>
      <dgm:spPr/>
      <dgm:t>
        <a:bodyPr/>
        <a:lstStyle/>
        <a:p>
          <a:endParaRPr lang="ru-RU"/>
        </a:p>
      </dgm:t>
    </dgm:pt>
    <dgm:pt modelId="{73357E2E-57E9-43AA-B7FF-BE32DE221AEC}" type="pres">
      <dgm:prSet presAssocID="{A07FD763-E93A-4347-88EA-716FDB5CAAD6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E7CF8F3F-72C2-4280-BBAB-2D5C949E789F}" type="pres">
      <dgm:prSet presAssocID="{886AD7AA-5D6D-489D-9824-55CD4BFD5D79}" presName="node" presStyleLbl="node1" presStyleIdx="4" presStyleCnt="8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E7417D-957E-4C51-AF67-061724EDE726}" type="pres">
      <dgm:prSet presAssocID="{FA891F8B-8522-4171-9531-08ADE3F81C9B}" presName="sibTrans" presStyleLbl="sibTrans2D1" presStyleIdx="4" presStyleCnt="7" custScaleX="228928"/>
      <dgm:spPr/>
      <dgm:t>
        <a:bodyPr/>
        <a:lstStyle/>
        <a:p>
          <a:endParaRPr lang="ru-RU"/>
        </a:p>
      </dgm:t>
    </dgm:pt>
    <dgm:pt modelId="{895A9954-B78A-4523-A006-848A66BC10F3}" type="pres">
      <dgm:prSet presAssocID="{FA891F8B-8522-4171-9531-08ADE3F81C9B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ACE8CD80-E77D-4977-BCDF-BEA7B7940C25}" type="pres">
      <dgm:prSet presAssocID="{0BAEE3C2-FEBD-4BC7-AF3C-EBC9D269A7A2}" presName="node" presStyleLbl="node1" presStyleIdx="5" presStyleCnt="8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6BFE5A-F692-4E73-8440-CC1D8A921567}" type="pres">
      <dgm:prSet presAssocID="{7DC0A2B8-F0DA-4339-B5DB-7FB4BC0E386C}" presName="sibTrans" presStyleLbl="sibTrans2D1" presStyleIdx="5" presStyleCnt="7" custScaleX="228928"/>
      <dgm:spPr/>
      <dgm:t>
        <a:bodyPr/>
        <a:lstStyle/>
        <a:p>
          <a:endParaRPr lang="ru-RU"/>
        </a:p>
      </dgm:t>
    </dgm:pt>
    <dgm:pt modelId="{F36C1824-75E3-4CBD-BBD9-4DB17E4AF0BE}" type="pres">
      <dgm:prSet presAssocID="{7DC0A2B8-F0DA-4339-B5DB-7FB4BC0E386C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86032F3D-AA5E-4E3D-8A77-33B19A87FAF3}" type="pres">
      <dgm:prSet presAssocID="{D60F6633-99DF-41F9-ACC8-600F68239FED}" presName="node" presStyleLbl="node1" presStyleIdx="6" presStyleCnt="8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7F101E-EC62-4FC1-B2F8-0C0E706C0FD3}" type="pres">
      <dgm:prSet presAssocID="{DC5803F4-C089-4C4A-80ED-D5AB6407B07B}" presName="sibTrans" presStyleLbl="sibTrans2D1" presStyleIdx="6" presStyleCnt="7"/>
      <dgm:spPr/>
      <dgm:t>
        <a:bodyPr/>
        <a:lstStyle/>
        <a:p>
          <a:endParaRPr lang="ru-RU"/>
        </a:p>
      </dgm:t>
    </dgm:pt>
    <dgm:pt modelId="{F269EC59-9290-4CE2-B1A2-79E119DA2166}" type="pres">
      <dgm:prSet presAssocID="{DC5803F4-C089-4C4A-80ED-D5AB6407B07B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7492ACA4-6C15-44F1-A162-E2A1007C9039}" type="pres">
      <dgm:prSet presAssocID="{2D42DDC9-F00F-4671-BEF2-3DC3A380FF95}" presName="node" presStyleLbl="node1" presStyleIdx="7" presStyleCnt="8" custScaleX="2315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77E195-CA3B-4899-8C24-A5CD6B103F66}" srcId="{CE2A0BF9-DFA3-4D58-AC54-4B681245322E}" destId="{2D42DDC9-F00F-4671-BEF2-3DC3A380FF95}" srcOrd="7" destOrd="0" parTransId="{E3B246C8-EC1D-4B02-8D07-D99CEB46A490}" sibTransId="{34156244-F322-4C66-A111-4C7E91100D9C}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60DE487B-030F-4CDA-A1F3-D74399EBEFF4}" type="presOf" srcId="{6AF8F866-F203-44B1-86AB-74E8496196BD}" destId="{C424B2BE-857C-4D53-A6A3-796713E4668B}" srcOrd="0" destOrd="0" presId="urn:microsoft.com/office/officeart/2005/8/layout/process2"/>
    <dgm:cxn modelId="{5E5DD873-6051-472C-9707-E9A3215CFAB4}" type="presOf" srcId="{5014BBFB-F8C7-4576-8F58-507CA35B1C99}" destId="{36DADAC5-9C81-4A1D-B941-10290A7CB583}" srcOrd="1" destOrd="0" presId="urn:microsoft.com/office/officeart/2005/8/layout/process2"/>
    <dgm:cxn modelId="{0EAB02EB-FEB5-40A5-A72B-E904199F677F}" type="presOf" srcId="{FA891F8B-8522-4171-9531-08ADE3F81C9B}" destId="{B7E7417D-957E-4C51-AF67-061724EDE726}" srcOrd="0" destOrd="0" presId="urn:microsoft.com/office/officeart/2005/8/layout/process2"/>
    <dgm:cxn modelId="{6A7F21E7-92E2-443C-83B4-8C01762F2B98}" type="presOf" srcId="{6CF13A51-A9C0-4526-8151-E3F96145A945}" destId="{75C98425-2EC9-4B13-8D8B-D581AE622D2D}" srcOrd="0" destOrd="0" presId="urn:microsoft.com/office/officeart/2005/8/layout/process2"/>
    <dgm:cxn modelId="{0F5DB5B0-DB2B-47C7-8451-0D668EE5742F}" srcId="{CE2A0BF9-DFA3-4D58-AC54-4B681245322E}" destId="{886AD7AA-5D6D-489D-9824-55CD4BFD5D79}" srcOrd="4" destOrd="0" parTransId="{04E6417D-04B3-40E6-91F7-71A01662397B}" sibTransId="{FA891F8B-8522-4171-9531-08ADE3F81C9B}"/>
    <dgm:cxn modelId="{1222AD64-A31E-45C3-B344-6E7387D2D22E}" srcId="{CE2A0BF9-DFA3-4D58-AC54-4B681245322E}" destId="{0BAEE3C2-FEBD-4BC7-AF3C-EBC9D269A7A2}" srcOrd="5" destOrd="0" parTransId="{71895B0B-4904-41C9-A922-18C223F310E6}" sibTransId="{7DC0A2B8-F0DA-4339-B5DB-7FB4BC0E386C}"/>
    <dgm:cxn modelId="{045898E9-C3CC-4F36-901B-1E3778840C05}" type="presOf" srcId="{FA891F8B-8522-4171-9531-08ADE3F81C9B}" destId="{895A9954-B78A-4523-A006-848A66BC10F3}" srcOrd="1" destOrd="0" presId="urn:microsoft.com/office/officeart/2005/8/layout/process2"/>
    <dgm:cxn modelId="{4B0D38C0-3A74-40F1-AA7D-366896DA5D41}" srcId="{CE2A0BF9-DFA3-4D58-AC54-4B681245322E}" destId="{520298CA-9839-4BE9-A628-AD6C815F725F}" srcOrd="2" destOrd="0" parTransId="{8D3F2761-B158-4F5B-9294-2F9B223F0FDD}" sibTransId="{6AF8F866-F203-44B1-86AB-74E8496196BD}"/>
    <dgm:cxn modelId="{AB289581-A776-4C2B-85C3-B3AF4E14B0B3}" srcId="{CE2A0BF9-DFA3-4D58-AC54-4B681245322E}" destId="{D60F6633-99DF-41F9-ACC8-600F68239FED}" srcOrd="6" destOrd="0" parTransId="{C1C12ED3-B722-446B-81A4-CF936FF4BDA2}" sibTransId="{DC5803F4-C089-4C4A-80ED-D5AB6407B07B}"/>
    <dgm:cxn modelId="{5BFF8346-C2B5-45AB-8AA3-689989EA24EF}" srcId="{CE2A0BF9-DFA3-4D58-AC54-4B681245322E}" destId="{4D96268B-971C-4099-963B-CFF2A2E52574}" srcOrd="1" destOrd="0" parTransId="{125D508D-5973-47CF-ACB7-C3A42D6F29C3}" sibTransId="{5014BBFB-F8C7-4576-8F58-507CA35B1C99}"/>
    <dgm:cxn modelId="{2F2F2D82-7A23-4484-9C90-D7D5B779A176}" type="presOf" srcId="{A07FD763-E93A-4347-88EA-716FDB5CAAD6}" destId="{73357E2E-57E9-43AA-B7FF-BE32DE221AEC}" srcOrd="1" destOrd="0" presId="urn:microsoft.com/office/officeart/2005/8/layout/process2"/>
    <dgm:cxn modelId="{6F4334F6-8DF8-48BA-B111-9DAA9E3F6C61}" type="presOf" srcId="{886AD7AA-5D6D-489D-9824-55CD4BFD5D79}" destId="{E7CF8F3F-72C2-4280-BBAB-2D5C949E789F}" srcOrd="0" destOrd="0" presId="urn:microsoft.com/office/officeart/2005/8/layout/process2"/>
    <dgm:cxn modelId="{B2655441-0108-4720-AF6D-F387916A63E6}" type="presOf" srcId="{2D42DDC9-F00F-4671-BEF2-3DC3A380FF95}" destId="{7492ACA4-6C15-44F1-A162-E2A1007C9039}" srcOrd="0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809BB6E8-D1C3-4F5E-BF5F-D0A11F3CD999}" type="presOf" srcId="{520298CA-9839-4BE9-A628-AD6C815F725F}" destId="{FC5A7C22-5BF4-4F75-B5E2-DF4A4759C54B}" srcOrd="0" destOrd="0" presId="urn:microsoft.com/office/officeart/2005/8/layout/process2"/>
    <dgm:cxn modelId="{3E43F419-0798-4DA3-8AB6-4CEEDD4782B0}" type="presOf" srcId="{DC5803F4-C089-4C4A-80ED-D5AB6407B07B}" destId="{F269EC59-9290-4CE2-B1A2-79E119DA2166}" srcOrd="1" destOrd="0" presId="urn:microsoft.com/office/officeart/2005/8/layout/process2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F5B4DBA2-378C-4790-87BC-FCB953BE6911}" type="presOf" srcId="{6AF8F866-F203-44B1-86AB-74E8496196BD}" destId="{2620EA2B-D529-4AB8-A22B-3518E7F0616D}" srcOrd="1" destOrd="0" presId="urn:microsoft.com/office/officeart/2005/8/layout/process2"/>
    <dgm:cxn modelId="{856BCBB8-8991-496A-9EF5-C31BCB5E0B50}" type="presOf" srcId="{4D96268B-971C-4099-963B-CFF2A2E52574}" destId="{2FA01378-4056-42F2-8C5D-F39DAC0FEF31}" srcOrd="0" destOrd="0" presId="urn:microsoft.com/office/officeart/2005/8/layout/process2"/>
    <dgm:cxn modelId="{F24294BB-28D0-4E65-B889-B0C1FEC31A75}" type="presOf" srcId="{A07FD763-E93A-4347-88EA-716FDB5CAAD6}" destId="{06433700-F1E2-49EE-B55E-28BA3AA1817E}" srcOrd="0" destOrd="0" presId="urn:microsoft.com/office/officeart/2005/8/layout/process2"/>
    <dgm:cxn modelId="{22392AE0-8D06-41FD-BE3E-373FAA4CB550}" type="presOf" srcId="{10F733BB-AD9D-4161-85E8-B4C84C4D9070}" destId="{12536ED4-F873-42BC-BB9A-7AFAF5DDE41B}" srcOrd="0" destOrd="0" presId="urn:microsoft.com/office/officeart/2005/8/layout/process2"/>
    <dgm:cxn modelId="{2486BEBC-53CE-4E20-B72A-F547CAAFA6F0}" type="presOf" srcId="{DC5803F4-C089-4C4A-80ED-D5AB6407B07B}" destId="{EC7F101E-EC62-4FC1-B2F8-0C0E706C0FD3}" srcOrd="0" destOrd="0" presId="urn:microsoft.com/office/officeart/2005/8/layout/process2"/>
    <dgm:cxn modelId="{56622CC3-39E0-4AB0-9F21-DD44E511612A}" srcId="{CE2A0BF9-DFA3-4D58-AC54-4B681245322E}" destId="{10F733BB-AD9D-4161-85E8-B4C84C4D9070}" srcOrd="3" destOrd="0" parTransId="{F13DEF0A-0FA9-4F78-BB49-38216B600D7A}" sibTransId="{A07FD763-E93A-4347-88EA-716FDB5CAAD6}"/>
    <dgm:cxn modelId="{25DABE16-AC7C-4B03-B936-BA25B6E3B9CD}" type="presOf" srcId="{5014BBFB-F8C7-4576-8F58-507CA35B1C99}" destId="{9F9006C0-0C3C-4A4E-B3F3-9B2C5BD9CE29}" srcOrd="0" destOrd="0" presId="urn:microsoft.com/office/officeart/2005/8/layout/process2"/>
    <dgm:cxn modelId="{1DBC5225-8A31-496C-AEA0-BEB1ED0F12D9}" type="presOf" srcId="{D60F6633-99DF-41F9-ACC8-600F68239FED}" destId="{86032F3D-AA5E-4E3D-8A77-33B19A87FAF3}" srcOrd="0" destOrd="0" presId="urn:microsoft.com/office/officeart/2005/8/layout/process2"/>
    <dgm:cxn modelId="{EA4FA79C-7D28-4082-B3B3-95090720A6FE}" type="presOf" srcId="{0BAEE3C2-FEBD-4BC7-AF3C-EBC9D269A7A2}" destId="{ACE8CD80-E77D-4977-BCDF-BEA7B7940C25}" srcOrd="0" destOrd="0" presId="urn:microsoft.com/office/officeart/2005/8/layout/process2"/>
    <dgm:cxn modelId="{1DECF083-B2B1-459B-90D3-D023B3357EDE}" type="presOf" srcId="{7DC0A2B8-F0DA-4339-B5DB-7FB4BC0E386C}" destId="{6E6BFE5A-F692-4E73-8440-CC1D8A921567}" srcOrd="0" destOrd="0" presId="urn:microsoft.com/office/officeart/2005/8/layout/process2"/>
    <dgm:cxn modelId="{786BDAF0-D126-4A68-81D4-B33CA5198250}" type="presOf" srcId="{6CF13A51-A9C0-4526-8151-E3F96145A945}" destId="{7289C3E7-5FFF-49EC-9632-05D108DBA152}" srcOrd="1" destOrd="0" presId="urn:microsoft.com/office/officeart/2005/8/layout/process2"/>
    <dgm:cxn modelId="{7F1B46C0-AC35-4E36-940D-8E80D8191F4F}" type="presOf" srcId="{7DC0A2B8-F0DA-4339-B5DB-7FB4BC0E386C}" destId="{F36C1824-75E3-4CBD-BBD9-4DB17E4AF0BE}" srcOrd="1" destOrd="0" presId="urn:microsoft.com/office/officeart/2005/8/layout/process2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B65D8EC-C848-498B-A096-D3FD9B988D81}" type="presParOf" srcId="{29643858-AC6D-47B2-AB91-6FDACABB8A9F}" destId="{75C98425-2EC9-4B13-8D8B-D581AE622D2D}" srcOrd="1" destOrd="0" presId="urn:microsoft.com/office/officeart/2005/8/layout/process2"/>
    <dgm:cxn modelId="{2E98C212-0EAD-4F5A-A97F-2AF464F3D7A2}" type="presParOf" srcId="{75C98425-2EC9-4B13-8D8B-D581AE622D2D}" destId="{7289C3E7-5FFF-49EC-9632-05D108DBA152}" srcOrd="0" destOrd="0" presId="urn:microsoft.com/office/officeart/2005/8/layout/process2"/>
    <dgm:cxn modelId="{9839919E-274E-410E-9EF7-4266AB85B9E6}" type="presParOf" srcId="{29643858-AC6D-47B2-AB91-6FDACABB8A9F}" destId="{2FA01378-4056-42F2-8C5D-F39DAC0FEF31}" srcOrd="2" destOrd="0" presId="urn:microsoft.com/office/officeart/2005/8/layout/process2"/>
    <dgm:cxn modelId="{C15CE503-7268-43A5-AD97-7C24B88DB55B}" type="presParOf" srcId="{29643858-AC6D-47B2-AB91-6FDACABB8A9F}" destId="{9F9006C0-0C3C-4A4E-B3F3-9B2C5BD9CE29}" srcOrd="3" destOrd="0" presId="urn:microsoft.com/office/officeart/2005/8/layout/process2"/>
    <dgm:cxn modelId="{3E7816A6-841B-4740-8566-5BC89BBC0415}" type="presParOf" srcId="{9F9006C0-0C3C-4A4E-B3F3-9B2C5BD9CE29}" destId="{36DADAC5-9C81-4A1D-B941-10290A7CB583}" srcOrd="0" destOrd="0" presId="urn:microsoft.com/office/officeart/2005/8/layout/process2"/>
    <dgm:cxn modelId="{78D02517-87D3-4919-9E03-7988B25CA66D}" type="presParOf" srcId="{29643858-AC6D-47B2-AB91-6FDACABB8A9F}" destId="{FC5A7C22-5BF4-4F75-B5E2-DF4A4759C54B}" srcOrd="4" destOrd="0" presId="urn:microsoft.com/office/officeart/2005/8/layout/process2"/>
    <dgm:cxn modelId="{6AF59A7F-8983-4C6E-A429-3222AB78EF9C}" type="presParOf" srcId="{29643858-AC6D-47B2-AB91-6FDACABB8A9F}" destId="{C424B2BE-857C-4D53-A6A3-796713E4668B}" srcOrd="5" destOrd="0" presId="urn:microsoft.com/office/officeart/2005/8/layout/process2"/>
    <dgm:cxn modelId="{B6FE230E-51FB-4258-A65C-0B627C6857A0}" type="presParOf" srcId="{C424B2BE-857C-4D53-A6A3-796713E4668B}" destId="{2620EA2B-D529-4AB8-A22B-3518E7F0616D}" srcOrd="0" destOrd="0" presId="urn:microsoft.com/office/officeart/2005/8/layout/process2"/>
    <dgm:cxn modelId="{E74D3C84-8AE8-4F46-98A7-8BBDF9301C1E}" type="presParOf" srcId="{29643858-AC6D-47B2-AB91-6FDACABB8A9F}" destId="{12536ED4-F873-42BC-BB9A-7AFAF5DDE41B}" srcOrd="6" destOrd="0" presId="urn:microsoft.com/office/officeart/2005/8/layout/process2"/>
    <dgm:cxn modelId="{AAB95120-8B40-438E-8EBD-B8FEA01C4549}" type="presParOf" srcId="{29643858-AC6D-47B2-AB91-6FDACABB8A9F}" destId="{06433700-F1E2-49EE-B55E-28BA3AA1817E}" srcOrd="7" destOrd="0" presId="urn:microsoft.com/office/officeart/2005/8/layout/process2"/>
    <dgm:cxn modelId="{AC451384-FCDD-4CC5-91C5-0A9A4DADB9CF}" type="presParOf" srcId="{06433700-F1E2-49EE-B55E-28BA3AA1817E}" destId="{73357E2E-57E9-43AA-B7FF-BE32DE221AEC}" srcOrd="0" destOrd="0" presId="urn:microsoft.com/office/officeart/2005/8/layout/process2"/>
    <dgm:cxn modelId="{284A185D-DA48-4791-888F-885A695AC59E}" type="presParOf" srcId="{29643858-AC6D-47B2-AB91-6FDACABB8A9F}" destId="{E7CF8F3F-72C2-4280-BBAB-2D5C949E789F}" srcOrd="8" destOrd="0" presId="urn:microsoft.com/office/officeart/2005/8/layout/process2"/>
    <dgm:cxn modelId="{D3D9C6BF-828B-4945-B9D9-B7E0A88D1BA8}" type="presParOf" srcId="{29643858-AC6D-47B2-AB91-6FDACABB8A9F}" destId="{B7E7417D-957E-4C51-AF67-061724EDE726}" srcOrd="9" destOrd="0" presId="urn:microsoft.com/office/officeart/2005/8/layout/process2"/>
    <dgm:cxn modelId="{E684FF8C-2440-4333-AB5E-5DA302B20E1F}" type="presParOf" srcId="{B7E7417D-957E-4C51-AF67-061724EDE726}" destId="{895A9954-B78A-4523-A006-848A66BC10F3}" srcOrd="0" destOrd="0" presId="urn:microsoft.com/office/officeart/2005/8/layout/process2"/>
    <dgm:cxn modelId="{DF005459-4CCB-4DAB-8512-ADC8335050B6}" type="presParOf" srcId="{29643858-AC6D-47B2-AB91-6FDACABB8A9F}" destId="{ACE8CD80-E77D-4977-BCDF-BEA7B7940C25}" srcOrd="10" destOrd="0" presId="urn:microsoft.com/office/officeart/2005/8/layout/process2"/>
    <dgm:cxn modelId="{6DCD462B-338C-47C9-BDBB-119EF3A89282}" type="presParOf" srcId="{29643858-AC6D-47B2-AB91-6FDACABB8A9F}" destId="{6E6BFE5A-F692-4E73-8440-CC1D8A921567}" srcOrd="11" destOrd="0" presId="urn:microsoft.com/office/officeart/2005/8/layout/process2"/>
    <dgm:cxn modelId="{3F229100-B6E3-4F05-AD9E-7467A1776E1B}" type="presParOf" srcId="{6E6BFE5A-F692-4E73-8440-CC1D8A921567}" destId="{F36C1824-75E3-4CBD-BBD9-4DB17E4AF0BE}" srcOrd="0" destOrd="0" presId="urn:microsoft.com/office/officeart/2005/8/layout/process2"/>
    <dgm:cxn modelId="{7E30A275-BBBF-470F-A882-A79EC4870FFB}" type="presParOf" srcId="{29643858-AC6D-47B2-AB91-6FDACABB8A9F}" destId="{86032F3D-AA5E-4E3D-8A77-33B19A87FAF3}" srcOrd="12" destOrd="0" presId="urn:microsoft.com/office/officeart/2005/8/layout/process2"/>
    <dgm:cxn modelId="{A96022ED-122E-48AC-BE0B-54773FE883BA}" type="presParOf" srcId="{29643858-AC6D-47B2-AB91-6FDACABB8A9F}" destId="{EC7F101E-EC62-4FC1-B2F8-0C0E706C0FD3}" srcOrd="13" destOrd="0" presId="urn:microsoft.com/office/officeart/2005/8/layout/process2"/>
    <dgm:cxn modelId="{6A7B58B3-FD2C-42B2-887F-7376E6042B9F}" type="presParOf" srcId="{EC7F101E-EC62-4FC1-B2F8-0C0E706C0FD3}" destId="{F269EC59-9290-4CE2-B1A2-79E119DA2166}" srcOrd="0" destOrd="0" presId="urn:microsoft.com/office/officeart/2005/8/layout/process2"/>
    <dgm:cxn modelId="{E336B19E-88D8-4C9E-AAD7-4211AB50E48D}" type="presParOf" srcId="{29643858-AC6D-47B2-AB91-6FDACABB8A9F}" destId="{7492ACA4-6C15-44F1-A162-E2A1007C9039}" srcOrd="1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Elaborare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procedură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internă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privind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comunicarea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și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asigurarea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transparenței</a:t>
          </a:r>
          <a:r>
            <a:rPr lang="fr-FR" b="1" dirty="0">
              <a:solidFill>
                <a:schemeClr val="tx1"/>
              </a:solidFill>
            </a:rPr>
            <a:t> (</a:t>
          </a:r>
          <a:r>
            <a:rPr lang="fr-FR" b="1" dirty="0" err="1">
              <a:solidFill>
                <a:schemeClr val="tx1"/>
              </a:solidFill>
            </a:rPr>
            <a:t>actualizare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odată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cu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noul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regulament</a:t>
          </a:r>
          <a:r>
            <a:rPr lang="fr-FR" b="1" dirty="0">
              <a:solidFill>
                <a:schemeClr val="tx1"/>
              </a:solidFill>
            </a:rPr>
            <a:t>)</a:t>
          </a: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A6D14261-65EA-4EDF-A0E8-4BBFB2423205}">
      <dgm:prSet phldrT="[Texte]"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Aprobare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și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implementare</a:t>
          </a:r>
          <a:r>
            <a:rPr lang="fr-FR" b="1" dirty="0">
              <a:solidFill>
                <a:schemeClr val="tx1"/>
              </a:solidFill>
            </a:rPr>
            <a:t> (</a:t>
          </a:r>
          <a:r>
            <a:rPr lang="fr-FR" b="1" dirty="0" err="1">
              <a:solidFill>
                <a:schemeClr val="tx1"/>
              </a:solidFill>
            </a:rPr>
            <a:t>actualizare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după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aprobare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regulament</a:t>
          </a:r>
          <a:r>
            <a:rPr lang="fr-FR" b="1" dirty="0">
              <a:solidFill>
                <a:schemeClr val="tx1"/>
              </a:solidFill>
            </a:rPr>
            <a:t>)</a:t>
          </a:r>
        </a:p>
      </dgm:t>
    </dgm:pt>
    <dgm:pt modelId="{69D772EB-B06E-4DAE-88FB-BA985088A08F}" type="parTrans" cxnId="{7A58EAC0-1E79-49EC-AF13-6709EA416509}">
      <dgm:prSet/>
      <dgm:spPr/>
      <dgm:t>
        <a:bodyPr/>
        <a:lstStyle/>
        <a:p>
          <a:endParaRPr lang="fr-FR"/>
        </a:p>
      </dgm:t>
    </dgm:pt>
    <dgm:pt modelId="{37C26C89-B51B-45C6-82F0-6BAE47EAC46C}" type="sibTrans" cxnId="{7A58EAC0-1E79-49EC-AF13-6709EA416509}">
      <dgm:prSet/>
      <dgm:spPr/>
      <dgm:t>
        <a:bodyPr/>
        <a:lstStyle/>
        <a:p>
          <a:endParaRPr lang="fr-FR"/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2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14405-24D6-4554-959E-3A185D2FAD2B}" type="pres">
      <dgm:prSet presAssocID="{6CF13A51-A9C0-4526-8151-E3F96145A945}" presName="sibTrans" presStyleLbl="sibTrans2D1" presStyleIdx="0" presStyleCnt="1"/>
      <dgm:spPr/>
      <dgm:t>
        <a:bodyPr/>
        <a:lstStyle/>
        <a:p>
          <a:endParaRPr lang="ru-RU"/>
        </a:p>
      </dgm:t>
    </dgm:pt>
    <dgm:pt modelId="{B790762C-A219-4FC4-A01F-87900044E566}" type="pres">
      <dgm:prSet presAssocID="{6CF13A51-A9C0-4526-8151-E3F96145A94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A0B6CA3D-E66F-4DB3-AC78-3B2F10205965}" type="pres">
      <dgm:prSet presAssocID="{A6D14261-65EA-4EDF-A0E8-4BBFB2423205}" presName="node" presStyleLbl="node1" presStyleIdx="1" presStyleCnt="2" custScaleX="227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BBD761-BEA0-46B6-BE51-BF5809901C95}" type="presOf" srcId="{6CF13A51-A9C0-4526-8151-E3F96145A945}" destId="{B790762C-A219-4FC4-A01F-87900044E566}" srcOrd="1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4F4F864B-3A27-4235-9A99-4153C3F98986}" type="presOf" srcId="{6CF13A51-A9C0-4526-8151-E3F96145A945}" destId="{29214405-24D6-4554-959E-3A185D2FAD2B}" srcOrd="0" destOrd="0" presId="urn:microsoft.com/office/officeart/2005/8/layout/process2"/>
    <dgm:cxn modelId="{7C427A85-B7DE-4CEB-AF27-90E7097DA1C3}" type="presOf" srcId="{A6D14261-65EA-4EDF-A0E8-4BBFB2423205}" destId="{A0B6CA3D-E66F-4DB3-AC78-3B2F10205965}" srcOrd="0" destOrd="0" presId="urn:microsoft.com/office/officeart/2005/8/layout/process2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7A58EAC0-1E79-49EC-AF13-6709EA416509}" srcId="{CE2A0BF9-DFA3-4D58-AC54-4B681245322E}" destId="{A6D14261-65EA-4EDF-A0E8-4BBFB2423205}" srcOrd="1" destOrd="0" parTransId="{69D772EB-B06E-4DAE-88FB-BA985088A08F}" sibTransId="{37C26C89-B51B-45C6-82F0-6BAE47EAC46C}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7B9DE9C-29FE-4F13-9563-8D68A838B1C2}" type="presParOf" srcId="{29643858-AC6D-47B2-AB91-6FDACABB8A9F}" destId="{29214405-24D6-4554-959E-3A185D2FAD2B}" srcOrd="1" destOrd="0" presId="urn:microsoft.com/office/officeart/2005/8/layout/process2"/>
    <dgm:cxn modelId="{8ACBA405-2B34-4CEA-8469-27061FDBC1B0}" type="presParOf" srcId="{29214405-24D6-4554-959E-3A185D2FAD2B}" destId="{B790762C-A219-4FC4-A01F-87900044E566}" srcOrd="0" destOrd="0" presId="urn:microsoft.com/office/officeart/2005/8/layout/process2"/>
    <dgm:cxn modelId="{6B4D0732-EFF0-4C9F-8B56-403CCA409CAB}" type="presParOf" srcId="{29643858-AC6D-47B2-AB91-6FDACABB8A9F}" destId="{A0B6CA3D-E66F-4DB3-AC78-3B2F10205965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Elaborare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cod</a:t>
          </a:r>
          <a:r>
            <a:rPr lang="fr-FR" b="1" dirty="0">
              <a:solidFill>
                <a:schemeClr val="tx1"/>
              </a:solidFill>
            </a:rPr>
            <a:t> de </a:t>
          </a:r>
          <a:r>
            <a:rPr lang="fr-FR" b="1" dirty="0" err="1">
              <a:solidFill>
                <a:schemeClr val="tx1"/>
              </a:solidFill>
            </a:rPr>
            <a:t>conduită</a:t>
          </a:r>
          <a:r>
            <a:rPr lang="fr-FR" b="1" dirty="0">
              <a:solidFill>
                <a:schemeClr val="tx1"/>
              </a:solidFill>
            </a:rPr>
            <a:t> a </a:t>
          </a:r>
          <a:r>
            <a:rPr lang="fr-FR" b="1" dirty="0" err="1">
              <a:solidFill>
                <a:schemeClr val="tx1"/>
              </a:solidFill>
            </a:rPr>
            <a:t>personalului</a:t>
          </a:r>
          <a:endParaRPr lang="fr-FR" b="1" dirty="0">
            <a:solidFill>
              <a:schemeClr val="tx1"/>
            </a:solidFill>
          </a:endParaRP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520298CA-9839-4BE9-A628-AD6C815F725F}">
      <dgm:prSet phldrT="[Texte]"/>
      <dgm:spPr/>
      <dgm:t>
        <a:bodyPr/>
        <a:lstStyle/>
        <a:p>
          <a:r>
            <a:rPr lang="it-IT" b="1" dirty="0">
              <a:solidFill>
                <a:schemeClr val="tx1"/>
              </a:solidFill>
            </a:rPr>
            <a:t>Instruiri interne pentru aplicare cod (la angajare și anual) </a:t>
          </a:r>
          <a:endParaRPr lang="fr-FR" b="1" dirty="0">
            <a:solidFill>
              <a:schemeClr val="tx1"/>
            </a:solidFill>
          </a:endParaRPr>
        </a:p>
      </dgm:t>
    </dgm:pt>
    <dgm:pt modelId="{8D3F2761-B158-4F5B-9294-2F9B223F0FDD}" type="parTrans" cxnId="{4B0D38C0-3A74-40F1-AA7D-366896DA5D41}">
      <dgm:prSet/>
      <dgm:spPr/>
      <dgm:t>
        <a:bodyPr/>
        <a:lstStyle/>
        <a:p>
          <a:endParaRPr lang="fr-FR"/>
        </a:p>
      </dgm:t>
    </dgm:pt>
    <dgm:pt modelId="{6AF8F866-F203-44B1-86AB-74E8496196BD}" type="sibTrans" cxnId="{4B0D38C0-3A74-40F1-AA7D-366896DA5D4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0F733BB-AD9D-4161-85E8-B4C84C4D9070}">
      <dgm:prSet phldrT="[Texte]"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Constituire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grup</a:t>
          </a:r>
          <a:r>
            <a:rPr lang="fr-FR" b="1" dirty="0">
              <a:solidFill>
                <a:schemeClr val="tx1"/>
              </a:solidFill>
            </a:rPr>
            <a:t> de </a:t>
          </a:r>
          <a:r>
            <a:rPr lang="fr-FR" b="1" dirty="0" err="1">
              <a:solidFill>
                <a:schemeClr val="tx1"/>
              </a:solidFill>
            </a:rPr>
            <a:t>monitorizare</a:t>
          </a:r>
          <a:r>
            <a:rPr lang="fr-FR" b="1" dirty="0">
              <a:solidFill>
                <a:schemeClr val="tx1"/>
              </a:solidFill>
            </a:rPr>
            <a:t> a </a:t>
          </a:r>
          <a:r>
            <a:rPr lang="fr-FR" b="1" dirty="0" err="1">
              <a:solidFill>
                <a:schemeClr val="tx1"/>
              </a:solidFill>
            </a:rPr>
            <a:t>respectării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codului</a:t>
          </a:r>
          <a:endParaRPr lang="fr-FR" b="1" dirty="0">
            <a:solidFill>
              <a:schemeClr val="tx1"/>
            </a:solidFill>
          </a:endParaRPr>
        </a:p>
      </dgm:t>
    </dgm:pt>
    <dgm:pt modelId="{F13DEF0A-0FA9-4F78-BB49-38216B600D7A}" type="parTrans" cxnId="{56622CC3-39E0-4AB0-9F21-DD44E511612A}">
      <dgm:prSet/>
      <dgm:spPr/>
      <dgm:t>
        <a:bodyPr/>
        <a:lstStyle/>
        <a:p>
          <a:endParaRPr lang="fr-FR"/>
        </a:p>
      </dgm:t>
    </dgm:pt>
    <dgm:pt modelId="{A07FD763-E93A-4347-88EA-716FDB5CAAD6}" type="sibTrans" cxnId="{56622CC3-39E0-4AB0-9F21-DD44E511612A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98425-2EC9-4B13-8D8B-D581AE622D2D}" type="pres">
      <dgm:prSet presAssocID="{6CF13A51-A9C0-4526-8151-E3F96145A945}" presName="sibTrans" presStyleLbl="sibTrans2D1" presStyleIdx="0" presStyleCnt="2" custScaleX="228928"/>
      <dgm:spPr/>
      <dgm:t>
        <a:bodyPr/>
        <a:lstStyle/>
        <a:p>
          <a:endParaRPr lang="ru-RU"/>
        </a:p>
      </dgm:t>
    </dgm:pt>
    <dgm:pt modelId="{7289C3E7-5FFF-49EC-9632-05D108DBA152}" type="pres">
      <dgm:prSet presAssocID="{6CF13A51-A9C0-4526-8151-E3F96145A945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FC5A7C22-5BF4-4F75-B5E2-DF4A4759C54B}" type="pres">
      <dgm:prSet presAssocID="{520298CA-9839-4BE9-A628-AD6C815F725F}" presName="node" presStyleLbl="node1" presStyleIdx="1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4B2BE-857C-4D53-A6A3-796713E4668B}" type="pres">
      <dgm:prSet presAssocID="{6AF8F866-F203-44B1-86AB-74E8496196BD}" presName="sibTrans" presStyleLbl="sibTrans2D1" presStyleIdx="1" presStyleCnt="2" custScaleX="228928"/>
      <dgm:spPr/>
      <dgm:t>
        <a:bodyPr/>
        <a:lstStyle/>
        <a:p>
          <a:endParaRPr lang="ru-RU"/>
        </a:p>
      </dgm:t>
    </dgm:pt>
    <dgm:pt modelId="{2620EA2B-D529-4AB8-A22B-3518E7F0616D}" type="pres">
      <dgm:prSet presAssocID="{6AF8F866-F203-44B1-86AB-74E8496196BD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12536ED4-F873-42BC-BB9A-7AFAF5DDE41B}" type="pres">
      <dgm:prSet presAssocID="{10F733BB-AD9D-4161-85E8-B4C84C4D9070}" presName="node" presStyleLbl="node1" presStyleIdx="2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6BDAF0-D126-4A68-81D4-B33CA5198250}" type="presOf" srcId="{6CF13A51-A9C0-4526-8151-E3F96145A945}" destId="{7289C3E7-5FFF-49EC-9632-05D108DBA152}" srcOrd="1" destOrd="0" presId="urn:microsoft.com/office/officeart/2005/8/layout/process2"/>
    <dgm:cxn modelId="{4B0D38C0-3A74-40F1-AA7D-366896DA5D41}" srcId="{CE2A0BF9-DFA3-4D58-AC54-4B681245322E}" destId="{520298CA-9839-4BE9-A628-AD6C815F725F}" srcOrd="1" destOrd="0" parTransId="{8D3F2761-B158-4F5B-9294-2F9B223F0FDD}" sibTransId="{6AF8F866-F203-44B1-86AB-74E8496196BD}"/>
    <dgm:cxn modelId="{22392AE0-8D06-41FD-BE3E-373FAA4CB550}" type="presOf" srcId="{10F733BB-AD9D-4161-85E8-B4C84C4D9070}" destId="{12536ED4-F873-42BC-BB9A-7AFAF5DDE41B}" srcOrd="0" destOrd="0" presId="urn:microsoft.com/office/officeart/2005/8/layout/process2"/>
    <dgm:cxn modelId="{60DE487B-030F-4CDA-A1F3-D74399EBEFF4}" type="presOf" srcId="{6AF8F866-F203-44B1-86AB-74E8496196BD}" destId="{C424B2BE-857C-4D53-A6A3-796713E4668B}" srcOrd="0" destOrd="0" presId="urn:microsoft.com/office/officeart/2005/8/layout/process2"/>
    <dgm:cxn modelId="{809BB6E8-D1C3-4F5E-BF5F-D0A11F3CD999}" type="presOf" srcId="{520298CA-9839-4BE9-A628-AD6C815F725F}" destId="{FC5A7C22-5BF4-4F75-B5E2-DF4A4759C54B}" srcOrd="0" destOrd="0" presId="urn:microsoft.com/office/officeart/2005/8/layout/process2"/>
    <dgm:cxn modelId="{56622CC3-39E0-4AB0-9F21-DD44E511612A}" srcId="{CE2A0BF9-DFA3-4D58-AC54-4B681245322E}" destId="{10F733BB-AD9D-4161-85E8-B4C84C4D9070}" srcOrd="2" destOrd="0" parTransId="{F13DEF0A-0FA9-4F78-BB49-38216B600D7A}" sibTransId="{A07FD763-E93A-4347-88EA-716FDB5CAAD6}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F5B4DBA2-378C-4790-87BC-FCB953BE6911}" type="presOf" srcId="{6AF8F866-F203-44B1-86AB-74E8496196BD}" destId="{2620EA2B-D529-4AB8-A22B-3518E7F0616D}" srcOrd="1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6A7F21E7-92E2-443C-83B4-8C01762F2B98}" type="presOf" srcId="{6CF13A51-A9C0-4526-8151-E3F96145A945}" destId="{75C98425-2EC9-4B13-8D8B-D581AE622D2D}" srcOrd="0" destOrd="0" presId="urn:microsoft.com/office/officeart/2005/8/layout/process2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B65D8EC-C848-498B-A096-D3FD9B988D81}" type="presParOf" srcId="{29643858-AC6D-47B2-AB91-6FDACABB8A9F}" destId="{75C98425-2EC9-4B13-8D8B-D581AE622D2D}" srcOrd="1" destOrd="0" presId="urn:microsoft.com/office/officeart/2005/8/layout/process2"/>
    <dgm:cxn modelId="{2E98C212-0EAD-4F5A-A97F-2AF464F3D7A2}" type="presParOf" srcId="{75C98425-2EC9-4B13-8D8B-D581AE622D2D}" destId="{7289C3E7-5FFF-49EC-9632-05D108DBA152}" srcOrd="0" destOrd="0" presId="urn:microsoft.com/office/officeart/2005/8/layout/process2"/>
    <dgm:cxn modelId="{78D02517-87D3-4919-9E03-7988B25CA66D}" type="presParOf" srcId="{29643858-AC6D-47B2-AB91-6FDACABB8A9F}" destId="{FC5A7C22-5BF4-4F75-B5E2-DF4A4759C54B}" srcOrd="2" destOrd="0" presId="urn:microsoft.com/office/officeart/2005/8/layout/process2"/>
    <dgm:cxn modelId="{6AF59A7F-8983-4C6E-A429-3222AB78EF9C}" type="presParOf" srcId="{29643858-AC6D-47B2-AB91-6FDACABB8A9F}" destId="{C424B2BE-857C-4D53-A6A3-796713E4668B}" srcOrd="3" destOrd="0" presId="urn:microsoft.com/office/officeart/2005/8/layout/process2"/>
    <dgm:cxn modelId="{B6FE230E-51FB-4258-A65C-0B627C6857A0}" type="presParOf" srcId="{C424B2BE-857C-4D53-A6A3-796713E4668B}" destId="{2620EA2B-D529-4AB8-A22B-3518E7F0616D}" srcOrd="0" destOrd="0" presId="urn:microsoft.com/office/officeart/2005/8/layout/process2"/>
    <dgm:cxn modelId="{E74D3C84-8AE8-4F46-98A7-8BBDF9301C1E}" type="presParOf" srcId="{29643858-AC6D-47B2-AB91-6FDACABB8A9F}" destId="{12536ED4-F873-42BC-BB9A-7AFAF5DDE41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fr-FR" b="1" dirty="0" err="1">
              <a:solidFill>
                <a:schemeClr val="tx1"/>
              </a:solidFill>
            </a:rPr>
            <a:t>Elaborare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participativă</a:t>
          </a:r>
          <a:r>
            <a:rPr lang="fr-FR" b="1" dirty="0">
              <a:solidFill>
                <a:schemeClr val="tx1"/>
              </a:solidFill>
            </a:rPr>
            <a:t> a </a:t>
          </a:r>
          <a:r>
            <a:rPr lang="fr-FR" b="1" dirty="0" err="1">
              <a:solidFill>
                <a:schemeClr val="tx1"/>
              </a:solidFill>
            </a:rPr>
            <a:t>unei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strategii</a:t>
          </a:r>
          <a:r>
            <a:rPr lang="fr-FR" b="1" dirty="0">
              <a:solidFill>
                <a:schemeClr val="tx1"/>
              </a:solidFill>
            </a:rPr>
            <a:t> de </a:t>
          </a:r>
          <a:r>
            <a:rPr lang="fr-FR" b="1" dirty="0" err="1">
              <a:solidFill>
                <a:schemeClr val="tx1"/>
              </a:solidFill>
            </a:rPr>
            <a:t>implicare</a:t>
          </a:r>
          <a:r>
            <a:rPr lang="fr-FR" b="1" dirty="0">
              <a:solidFill>
                <a:schemeClr val="tx1"/>
              </a:solidFill>
            </a:rPr>
            <a:t> a </a:t>
          </a:r>
          <a:r>
            <a:rPr lang="fr-FR" b="1" dirty="0" err="1">
              <a:solidFill>
                <a:schemeClr val="tx1"/>
              </a:solidFill>
            </a:rPr>
            <a:t>părților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interesate</a:t>
          </a:r>
          <a:r>
            <a:rPr lang="fr-FR" b="1" dirty="0">
              <a:solidFill>
                <a:schemeClr val="tx1"/>
              </a:solidFill>
            </a:rPr>
            <a:t> (</a:t>
          </a:r>
          <a:r>
            <a:rPr lang="fr-FR" b="1" dirty="0" err="1">
              <a:solidFill>
                <a:schemeClr val="tx1"/>
              </a:solidFill>
            </a:rPr>
            <a:t>actualizată</a:t>
          </a:r>
          <a:r>
            <a:rPr lang="fr-FR" b="1" dirty="0">
              <a:solidFill>
                <a:schemeClr val="tx1"/>
              </a:solidFill>
            </a:rPr>
            <a:t> </a:t>
          </a:r>
          <a:r>
            <a:rPr lang="fr-FR" b="1" dirty="0" err="1">
              <a:solidFill>
                <a:schemeClr val="tx1"/>
              </a:solidFill>
            </a:rPr>
            <a:t>anual</a:t>
          </a:r>
          <a:r>
            <a:rPr lang="fr-FR" b="1" dirty="0">
              <a:solidFill>
                <a:schemeClr val="tx1"/>
              </a:solidFill>
            </a:rPr>
            <a:t>)</a:t>
          </a: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A6D14261-65EA-4EDF-A0E8-4BBFB2423205}">
      <dgm:prSet phldrT="[Texte]"/>
      <dgm:spPr/>
      <dgm:t>
        <a:bodyPr/>
        <a:lstStyle/>
        <a:p>
          <a:r>
            <a:rPr lang="it-IT" b="1" dirty="0">
              <a:solidFill>
                <a:schemeClr val="tx1"/>
              </a:solidFill>
            </a:rPr>
            <a:t>Evaluare rezultate implementare strategie (anual)</a:t>
          </a:r>
          <a:endParaRPr lang="fr-FR" b="1" dirty="0">
            <a:solidFill>
              <a:schemeClr val="tx1"/>
            </a:solidFill>
          </a:endParaRPr>
        </a:p>
      </dgm:t>
    </dgm:pt>
    <dgm:pt modelId="{69D772EB-B06E-4DAE-88FB-BA985088A08F}" type="parTrans" cxnId="{7A58EAC0-1E79-49EC-AF13-6709EA416509}">
      <dgm:prSet/>
      <dgm:spPr/>
      <dgm:t>
        <a:bodyPr/>
        <a:lstStyle/>
        <a:p>
          <a:endParaRPr lang="fr-FR"/>
        </a:p>
      </dgm:t>
    </dgm:pt>
    <dgm:pt modelId="{37C26C89-B51B-45C6-82F0-6BAE47EAC46C}" type="sibTrans" cxnId="{7A58EAC0-1E79-49EC-AF13-6709EA416509}">
      <dgm:prSet/>
      <dgm:spPr/>
      <dgm:t>
        <a:bodyPr/>
        <a:lstStyle/>
        <a:p>
          <a:endParaRPr lang="fr-FR"/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2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14405-24D6-4554-959E-3A185D2FAD2B}" type="pres">
      <dgm:prSet presAssocID="{6CF13A51-A9C0-4526-8151-E3F96145A945}" presName="sibTrans" presStyleLbl="sibTrans2D1" presStyleIdx="0" presStyleCnt="1"/>
      <dgm:spPr/>
      <dgm:t>
        <a:bodyPr/>
        <a:lstStyle/>
        <a:p>
          <a:endParaRPr lang="ru-RU"/>
        </a:p>
      </dgm:t>
    </dgm:pt>
    <dgm:pt modelId="{B790762C-A219-4FC4-A01F-87900044E566}" type="pres">
      <dgm:prSet presAssocID="{6CF13A51-A9C0-4526-8151-E3F96145A94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A0B6CA3D-E66F-4DB3-AC78-3B2F10205965}" type="pres">
      <dgm:prSet presAssocID="{A6D14261-65EA-4EDF-A0E8-4BBFB2423205}" presName="node" presStyleLbl="node1" presStyleIdx="1" presStyleCnt="2" custScaleX="227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BBD761-BEA0-46B6-BE51-BF5809901C95}" type="presOf" srcId="{6CF13A51-A9C0-4526-8151-E3F96145A945}" destId="{B790762C-A219-4FC4-A01F-87900044E566}" srcOrd="1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4F4F864B-3A27-4235-9A99-4153C3F98986}" type="presOf" srcId="{6CF13A51-A9C0-4526-8151-E3F96145A945}" destId="{29214405-24D6-4554-959E-3A185D2FAD2B}" srcOrd="0" destOrd="0" presId="urn:microsoft.com/office/officeart/2005/8/layout/process2"/>
    <dgm:cxn modelId="{7C427A85-B7DE-4CEB-AF27-90E7097DA1C3}" type="presOf" srcId="{A6D14261-65EA-4EDF-A0E8-4BBFB2423205}" destId="{A0B6CA3D-E66F-4DB3-AC78-3B2F10205965}" srcOrd="0" destOrd="0" presId="urn:microsoft.com/office/officeart/2005/8/layout/process2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7A58EAC0-1E79-49EC-AF13-6709EA416509}" srcId="{CE2A0BF9-DFA3-4D58-AC54-4B681245322E}" destId="{A6D14261-65EA-4EDF-A0E8-4BBFB2423205}" srcOrd="1" destOrd="0" parTransId="{69D772EB-B06E-4DAE-88FB-BA985088A08F}" sibTransId="{37C26C89-B51B-45C6-82F0-6BAE47EAC46C}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7B9DE9C-29FE-4F13-9563-8D68A838B1C2}" type="presParOf" srcId="{29643858-AC6D-47B2-AB91-6FDACABB8A9F}" destId="{29214405-24D6-4554-959E-3A185D2FAD2B}" srcOrd="1" destOrd="0" presId="urn:microsoft.com/office/officeart/2005/8/layout/process2"/>
    <dgm:cxn modelId="{8ACBA405-2B34-4CEA-8469-27061FDBC1B0}" type="presParOf" srcId="{29214405-24D6-4554-959E-3A185D2FAD2B}" destId="{B790762C-A219-4FC4-A01F-87900044E566}" srcOrd="0" destOrd="0" presId="urn:microsoft.com/office/officeart/2005/8/layout/process2"/>
    <dgm:cxn modelId="{6B4D0732-EFF0-4C9F-8B56-403CCA409CAB}" type="presParOf" srcId="{29643858-AC6D-47B2-AB91-6FDACABB8A9F}" destId="{A0B6CA3D-E66F-4DB3-AC78-3B2F10205965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Elaborare cadru de planificare strategică și constituire grup de coordonare</a:t>
          </a:r>
          <a:endParaRPr lang="fr-FR" b="1" dirty="0">
            <a:solidFill>
              <a:schemeClr val="tx1"/>
            </a:solidFill>
          </a:endParaRP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4D96268B-971C-4099-963B-CFF2A2E52574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Contractare servicii de consultanță</a:t>
          </a:r>
          <a:endParaRPr lang="fr-FR" b="1" dirty="0">
            <a:solidFill>
              <a:schemeClr val="tx1"/>
            </a:solidFill>
          </a:endParaRPr>
        </a:p>
      </dgm:t>
    </dgm:pt>
    <dgm:pt modelId="{125D508D-5973-47CF-ACB7-C3A42D6F29C3}" type="parTrans" cxnId="{5BFF8346-C2B5-45AB-8AA3-689989EA24EF}">
      <dgm:prSet/>
      <dgm:spPr/>
      <dgm:t>
        <a:bodyPr/>
        <a:lstStyle/>
        <a:p>
          <a:endParaRPr lang="fr-FR"/>
        </a:p>
      </dgm:t>
    </dgm:pt>
    <dgm:pt modelId="{5014BBFB-F8C7-4576-8F58-507CA35B1C99}" type="sibTrans" cxnId="{5BFF8346-C2B5-45AB-8AA3-689989EA24EF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520298CA-9839-4BE9-A628-AD6C815F725F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Diagnoză nevoi grupuri-țintă</a:t>
          </a:r>
          <a:endParaRPr lang="fr-FR" b="1" dirty="0">
            <a:solidFill>
              <a:schemeClr val="tx1"/>
            </a:solidFill>
          </a:endParaRPr>
        </a:p>
      </dgm:t>
    </dgm:pt>
    <dgm:pt modelId="{8D3F2761-B158-4F5B-9294-2F9B223F0FDD}" type="parTrans" cxnId="{4B0D38C0-3A74-40F1-AA7D-366896DA5D41}">
      <dgm:prSet/>
      <dgm:spPr/>
      <dgm:t>
        <a:bodyPr/>
        <a:lstStyle/>
        <a:p>
          <a:endParaRPr lang="fr-FR"/>
        </a:p>
      </dgm:t>
    </dgm:pt>
    <dgm:pt modelId="{6AF8F866-F203-44B1-86AB-74E8496196BD}" type="sibTrans" cxnId="{4B0D38C0-3A74-40F1-AA7D-366896DA5D4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0F733BB-AD9D-4161-85E8-B4C84C4D9070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Analiză părți interesate și alte analize necesare pentru pregătire planificare</a:t>
          </a:r>
          <a:endParaRPr lang="fr-FR" b="1" dirty="0">
            <a:solidFill>
              <a:schemeClr val="tx1"/>
            </a:solidFill>
          </a:endParaRPr>
        </a:p>
      </dgm:t>
    </dgm:pt>
    <dgm:pt modelId="{F13DEF0A-0FA9-4F78-BB49-38216B600D7A}" type="parTrans" cxnId="{56622CC3-39E0-4AB0-9F21-DD44E511612A}">
      <dgm:prSet/>
      <dgm:spPr/>
      <dgm:t>
        <a:bodyPr/>
        <a:lstStyle/>
        <a:p>
          <a:endParaRPr lang="fr-FR"/>
        </a:p>
      </dgm:t>
    </dgm:pt>
    <dgm:pt modelId="{A07FD763-E93A-4347-88EA-716FDB5CAAD6}" type="sibTrans" cxnId="{56622CC3-39E0-4AB0-9F21-DD44E511612A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886AD7AA-5D6D-489D-9824-55CD4BFD5D79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Elaborare strategie prin proces participativ</a:t>
          </a:r>
          <a:endParaRPr lang="fr-FR" b="1" dirty="0">
            <a:solidFill>
              <a:schemeClr val="tx1"/>
            </a:solidFill>
          </a:endParaRPr>
        </a:p>
      </dgm:t>
    </dgm:pt>
    <dgm:pt modelId="{04E6417D-04B3-40E6-91F7-71A01662397B}" type="parTrans" cxnId="{0F5DB5B0-DB2B-47C7-8451-0D668EE5742F}">
      <dgm:prSet/>
      <dgm:spPr/>
      <dgm:t>
        <a:bodyPr/>
        <a:lstStyle/>
        <a:p>
          <a:endParaRPr lang="fr-FR"/>
        </a:p>
      </dgm:t>
    </dgm:pt>
    <dgm:pt modelId="{FA891F8B-8522-4171-9531-08ADE3F81C9B}" type="sibTrans" cxnId="{0F5DB5B0-DB2B-47C7-8451-0D668EE5742F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0BAEE3C2-FEBD-4BC7-AF3C-EBC9D269A7A2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Consultări publice, finalizare strategie</a:t>
          </a:r>
          <a:endParaRPr lang="fr-FR" b="1" dirty="0">
            <a:solidFill>
              <a:schemeClr val="tx1"/>
            </a:solidFill>
          </a:endParaRPr>
        </a:p>
      </dgm:t>
    </dgm:pt>
    <dgm:pt modelId="{71895B0B-4904-41C9-A922-18C223F310E6}" type="parTrans" cxnId="{1222AD64-A31E-45C3-B344-6E7387D2D22E}">
      <dgm:prSet/>
      <dgm:spPr/>
      <dgm:t>
        <a:bodyPr/>
        <a:lstStyle/>
        <a:p>
          <a:endParaRPr lang="fr-FR"/>
        </a:p>
      </dgm:t>
    </dgm:pt>
    <dgm:pt modelId="{7DC0A2B8-F0DA-4339-B5DB-7FB4BC0E386C}" type="sibTrans" cxnId="{1222AD64-A31E-45C3-B344-6E7387D2D22E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D60F6633-99DF-41F9-ACC8-600F68239FED}">
      <dgm:prSet phldrT="[Texte]"/>
      <dgm:spPr/>
      <dgm:t>
        <a:bodyPr/>
        <a:lstStyle/>
        <a:p>
          <a:r>
            <a:rPr lang="ro-RO" b="1">
              <a:solidFill>
                <a:schemeClr val="tx1"/>
              </a:solidFill>
            </a:rPr>
            <a:t>Aprobare și publicare strategie</a:t>
          </a:r>
          <a:endParaRPr lang="fr-FR" b="1" dirty="0">
            <a:solidFill>
              <a:schemeClr val="tx1"/>
            </a:solidFill>
          </a:endParaRPr>
        </a:p>
      </dgm:t>
    </dgm:pt>
    <dgm:pt modelId="{C1C12ED3-B722-446B-81A4-CF936FF4BDA2}" type="parTrans" cxnId="{AB289581-A776-4C2B-85C3-B3AF4E14B0B3}">
      <dgm:prSet/>
      <dgm:spPr/>
      <dgm:t>
        <a:bodyPr/>
        <a:lstStyle/>
        <a:p>
          <a:endParaRPr lang="fr-FR"/>
        </a:p>
      </dgm:t>
    </dgm:pt>
    <dgm:pt modelId="{DC5803F4-C089-4C4A-80ED-D5AB6407B07B}" type="sibTrans" cxnId="{AB289581-A776-4C2B-85C3-B3AF4E14B0B3}">
      <dgm:prSet/>
      <dgm:spPr/>
      <dgm:t>
        <a:bodyPr/>
        <a:lstStyle/>
        <a:p>
          <a:endParaRPr lang="fr-FR"/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7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98425-2EC9-4B13-8D8B-D581AE622D2D}" type="pres">
      <dgm:prSet presAssocID="{6CF13A51-A9C0-4526-8151-E3F96145A945}" presName="sibTrans" presStyleLbl="sibTrans2D1" presStyleIdx="0" presStyleCnt="6" custScaleX="228928"/>
      <dgm:spPr/>
      <dgm:t>
        <a:bodyPr/>
        <a:lstStyle/>
        <a:p>
          <a:endParaRPr lang="ru-RU"/>
        </a:p>
      </dgm:t>
    </dgm:pt>
    <dgm:pt modelId="{7289C3E7-5FFF-49EC-9632-05D108DBA152}" type="pres">
      <dgm:prSet presAssocID="{6CF13A51-A9C0-4526-8151-E3F96145A945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2FA01378-4056-42F2-8C5D-F39DAC0FEF31}" type="pres">
      <dgm:prSet presAssocID="{4D96268B-971C-4099-963B-CFF2A2E52574}" presName="node" presStyleLbl="node1" presStyleIdx="1" presStyleCnt="7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9006C0-0C3C-4A4E-B3F3-9B2C5BD9CE29}" type="pres">
      <dgm:prSet presAssocID="{5014BBFB-F8C7-4576-8F58-507CA35B1C99}" presName="sibTrans" presStyleLbl="sibTrans2D1" presStyleIdx="1" presStyleCnt="6" custScaleX="228928"/>
      <dgm:spPr/>
      <dgm:t>
        <a:bodyPr/>
        <a:lstStyle/>
        <a:p>
          <a:endParaRPr lang="ru-RU"/>
        </a:p>
      </dgm:t>
    </dgm:pt>
    <dgm:pt modelId="{36DADAC5-9C81-4A1D-B941-10290A7CB583}" type="pres">
      <dgm:prSet presAssocID="{5014BBFB-F8C7-4576-8F58-507CA35B1C99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FC5A7C22-5BF4-4F75-B5E2-DF4A4759C54B}" type="pres">
      <dgm:prSet presAssocID="{520298CA-9839-4BE9-A628-AD6C815F725F}" presName="node" presStyleLbl="node1" presStyleIdx="2" presStyleCnt="7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4B2BE-857C-4D53-A6A3-796713E4668B}" type="pres">
      <dgm:prSet presAssocID="{6AF8F866-F203-44B1-86AB-74E8496196BD}" presName="sibTrans" presStyleLbl="sibTrans2D1" presStyleIdx="2" presStyleCnt="6" custScaleX="228928"/>
      <dgm:spPr/>
      <dgm:t>
        <a:bodyPr/>
        <a:lstStyle/>
        <a:p>
          <a:endParaRPr lang="ru-RU"/>
        </a:p>
      </dgm:t>
    </dgm:pt>
    <dgm:pt modelId="{2620EA2B-D529-4AB8-A22B-3518E7F0616D}" type="pres">
      <dgm:prSet presAssocID="{6AF8F866-F203-44B1-86AB-74E8496196BD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12536ED4-F873-42BC-BB9A-7AFAF5DDE41B}" type="pres">
      <dgm:prSet presAssocID="{10F733BB-AD9D-4161-85E8-B4C84C4D9070}" presName="node" presStyleLbl="node1" presStyleIdx="3" presStyleCnt="7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433700-F1E2-49EE-B55E-28BA3AA1817E}" type="pres">
      <dgm:prSet presAssocID="{A07FD763-E93A-4347-88EA-716FDB5CAAD6}" presName="sibTrans" presStyleLbl="sibTrans2D1" presStyleIdx="3" presStyleCnt="6" custScaleX="228928"/>
      <dgm:spPr/>
      <dgm:t>
        <a:bodyPr/>
        <a:lstStyle/>
        <a:p>
          <a:endParaRPr lang="ru-RU"/>
        </a:p>
      </dgm:t>
    </dgm:pt>
    <dgm:pt modelId="{73357E2E-57E9-43AA-B7FF-BE32DE221AEC}" type="pres">
      <dgm:prSet presAssocID="{A07FD763-E93A-4347-88EA-716FDB5CAAD6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E7CF8F3F-72C2-4280-BBAB-2D5C949E789F}" type="pres">
      <dgm:prSet presAssocID="{886AD7AA-5D6D-489D-9824-55CD4BFD5D79}" presName="node" presStyleLbl="node1" presStyleIdx="4" presStyleCnt="7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E7417D-957E-4C51-AF67-061724EDE726}" type="pres">
      <dgm:prSet presAssocID="{FA891F8B-8522-4171-9531-08ADE3F81C9B}" presName="sibTrans" presStyleLbl="sibTrans2D1" presStyleIdx="4" presStyleCnt="6" custScaleX="228928"/>
      <dgm:spPr/>
      <dgm:t>
        <a:bodyPr/>
        <a:lstStyle/>
        <a:p>
          <a:endParaRPr lang="ru-RU"/>
        </a:p>
      </dgm:t>
    </dgm:pt>
    <dgm:pt modelId="{895A9954-B78A-4523-A006-848A66BC10F3}" type="pres">
      <dgm:prSet presAssocID="{FA891F8B-8522-4171-9531-08ADE3F81C9B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ACE8CD80-E77D-4977-BCDF-BEA7B7940C25}" type="pres">
      <dgm:prSet presAssocID="{0BAEE3C2-FEBD-4BC7-AF3C-EBC9D269A7A2}" presName="node" presStyleLbl="node1" presStyleIdx="5" presStyleCnt="7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6BFE5A-F692-4E73-8440-CC1D8A921567}" type="pres">
      <dgm:prSet presAssocID="{7DC0A2B8-F0DA-4339-B5DB-7FB4BC0E386C}" presName="sibTrans" presStyleLbl="sibTrans2D1" presStyleIdx="5" presStyleCnt="6" custScaleX="228928"/>
      <dgm:spPr/>
      <dgm:t>
        <a:bodyPr/>
        <a:lstStyle/>
        <a:p>
          <a:endParaRPr lang="ru-RU"/>
        </a:p>
      </dgm:t>
    </dgm:pt>
    <dgm:pt modelId="{F36C1824-75E3-4CBD-BBD9-4DB17E4AF0BE}" type="pres">
      <dgm:prSet presAssocID="{7DC0A2B8-F0DA-4339-B5DB-7FB4BC0E386C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86032F3D-AA5E-4E3D-8A77-33B19A87FAF3}" type="pres">
      <dgm:prSet presAssocID="{D60F6633-99DF-41F9-ACC8-600F68239FED}" presName="node" presStyleLbl="node1" presStyleIdx="6" presStyleCnt="7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60DE487B-030F-4CDA-A1F3-D74399EBEFF4}" type="presOf" srcId="{6AF8F866-F203-44B1-86AB-74E8496196BD}" destId="{C424B2BE-857C-4D53-A6A3-796713E4668B}" srcOrd="0" destOrd="0" presId="urn:microsoft.com/office/officeart/2005/8/layout/process2"/>
    <dgm:cxn modelId="{5E5DD873-6051-472C-9707-E9A3215CFAB4}" type="presOf" srcId="{5014BBFB-F8C7-4576-8F58-507CA35B1C99}" destId="{36DADAC5-9C81-4A1D-B941-10290A7CB583}" srcOrd="1" destOrd="0" presId="urn:microsoft.com/office/officeart/2005/8/layout/process2"/>
    <dgm:cxn modelId="{0EAB02EB-FEB5-40A5-A72B-E904199F677F}" type="presOf" srcId="{FA891F8B-8522-4171-9531-08ADE3F81C9B}" destId="{B7E7417D-957E-4C51-AF67-061724EDE726}" srcOrd="0" destOrd="0" presId="urn:microsoft.com/office/officeart/2005/8/layout/process2"/>
    <dgm:cxn modelId="{6A7F21E7-92E2-443C-83B4-8C01762F2B98}" type="presOf" srcId="{6CF13A51-A9C0-4526-8151-E3F96145A945}" destId="{75C98425-2EC9-4B13-8D8B-D581AE622D2D}" srcOrd="0" destOrd="0" presId="urn:microsoft.com/office/officeart/2005/8/layout/process2"/>
    <dgm:cxn modelId="{0F5DB5B0-DB2B-47C7-8451-0D668EE5742F}" srcId="{CE2A0BF9-DFA3-4D58-AC54-4B681245322E}" destId="{886AD7AA-5D6D-489D-9824-55CD4BFD5D79}" srcOrd="4" destOrd="0" parTransId="{04E6417D-04B3-40E6-91F7-71A01662397B}" sibTransId="{FA891F8B-8522-4171-9531-08ADE3F81C9B}"/>
    <dgm:cxn modelId="{1222AD64-A31E-45C3-B344-6E7387D2D22E}" srcId="{CE2A0BF9-DFA3-4D58-AC54-4B681245322E}" destId="{0BAEE3C2-FEBD-4BC7-AF3C-EBC9D269A7A2}" srcOrd="5" destOrd="0" parTransId="{71895B0B-4904-41C9-A922-18C223F310E6}" sibTransId="{7DC0A2B8-F0DA-4339-B5DB-7FB4BC0E386C}"/>
    <dgm:cxn modelId="{045898E9-C3CC-4F36-901B-1E3778840C05}" type="presOf" srcId="{FA891F8B-8522-4171-9531-08ADE3F81C9B}" destId="{895A9954-B78A-4523-A006-848A66BC10F3}" srcOrd="1" destOrd="0" presId="urn:microsoft.com/office/officeart/2005/8/layout/process2"/>
    <dgm:cxn modelId="{4B0D38C0-3A74-40F1-AA7D-366896DA5D41}" srcId="{CE2A0BF9-DFA3-4D58-AC54-4B681245322E}" destId="{520298CA-9839-4BE9-A628-AD6C815F725F}" srcOrd="2" destOrd="0" parTransId="{8D3F2761-B158-4F5B-9294-2F9B223F0FDD}" sibTransId="{6AF8F866-F203-44B1-86AB-74E8496196BD}"/>
    <dgm:cxn modelId="{AB289581-A776-4C2B-85C3-B3AF4E14B0B3}" srcId="{CE2A0BF9-DFA3-4D58-AC54-4B681245322E}" destId="{D60F6633-99DF-41F9-ACC8-600F68239FED}" srcOrd="6" destOrd="0" parTransId="{C1C12ED3-B722-446B-81A4-CF936FF4BDA2}" sibTransId="{DC5803F4-C089-4C4A-80ED-D5AB6407B07B}"/>
    <dgm:cxn modelId="{5BFF8346-C2B5-45AB-8AA3-689989EA24EF}" srcId="{CE2A0BF9-DFA3-4D58-AC54-4B681245322E}" destId="{4D96268B-971C-4099-963B-CFF2A2E52574}" srcOrd="1" destOrd="0" parTransId="{125D508D-5973-47CF-ACB7-C3A42D6F29C3}" sibTransId="{5014BBFB-F8C7-4576-8F58-507CA35B1C99}"/>
    <dgm:cxn modelId="{2F2F2D82-7A23-4484-9C90-D7D5B779A176}" type="presOf" srcId="{A07FD763-E93A-4347-88EA-716FDB5CAAD6}" destId="{73357E2E-57E9-43AA-B7FF-BE32DE221AEC}" srcOrd="1" destOrd="0" presId="urn:microsoft.com/office/officeart/2005/8/layout/process2"/>
    <dgm:cxn modelId="{6F4334F6-8DF8-48BA-B111-9DAA9E3F6C61}" type="presOf" srcId="{886AD7AA-5D6D-489D-9824-55CD4BFD5D79}" destId="{E7CF8F3F-72C2-4280-BBAB-2D5C949E789F}" srcOrd="0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809BB6E8-D1C3-4F5E-BF5F-D0A11F3CD999}" type="presOf" srcId="{520298CA-9839-4BE9-A628-AD6C815F725F}" destId="{FC5A7C22-5BF4-4F75-B5E2-DF4A4759C54B}" srcOrd="0" destOrd="0" presId="urn:microsoft.com/office/officeart/2005/8/layout/process2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F5B4DBA2-378C-4790-87BC-FCB953BE6911}" type="presOf" srcId="{6AF8F866-F203-44B1-86AB-74E8496196BD}" destId="{2620EA2B-D529-4AB8-A22B-3518E7F0616D}" srcOrd="1" destOrd="0" presId="urn:microsoft.com/office/officeart/2005/8/layout/process2"/>
    <dgm:cxn modelId="{856BCBB8-8991-496A-9EF5-C31BCB5E0B50}" type="presOf" srcId="{4D96268B-971C-4099-963B-CFF2A2E52574}" destId="{2FA01378-4056-42F2-8C5D-F39DAC0FEF31}" srcOrd="0" destOrd="0" presId="urn:microsoft.com/office/officeart/2005/8/layout/process2"/>
    <dgm:cxn modelId="{F24294BB-28D0-4E65-B889-B0C1FEC31A75}" type="presOf" srcId="{A07FD763-E93A-4347-88EA-716FDB5CAAD6}" destId="{06433700-F1E2-49EE-B55E-28BA3AA1817E}" srcOrd="0" destOrd="0" presId="urn:microsoft.com/office/officeart/2005/8/layout/process2"/>
    <dgm:cxn modelId="{22392AE0-8D06-41FD-BE3E-373FAA4CB550}" type="presOf" srcId="{10F733BB-AD9D-4161-85E8-B4C84C4D9070}" destId="{12536ED4-F873-42BC-BB9A-7AFAF5DDE41B}" srcOrd="0" destOrd="0" presId="urn:microsoft.com/office/officeart/2005/8/layout/process2"/>
    <dgm:cxn modelId="{56622CC3-39E0-4AB0-9F21-DD44E511612A}" srcId="{CE2A0BF9-DFA3-4D58-AC54-4B681245322E}" destId="{10F733BB-AD9D-4161-85E8-B4C84C4D9070}" srcOrd="3" destOrd="0" parTransId="{F13DEF0A-0FA9-4F78-BB49-38216B600D7A}" sibTransId="{A07FD763-E93A-4347-88EA-716FDB5CAAD6}"/>
    <dgm:cxn modelId="{25DABE16-AC7C-4B03-B936-BA25B6E3B9CD}" type="presOf" srcId="{5014BBFB-F8C7-4576-8F58-507CA35B1C99}" destId="{9F9006C0-0C3C-4A4E-B3F3-9B2C5BD9CE29}" srcOrd="0" destOrd="0" presId="urn:microsoft.com/office/officeart/2005/8/layout/process2"/>
    <dgm:cxn modelId="{1DBC5225-8A31-496C-AEA0-BEB1ED0F12D9}" type="presOf" srcId="{D60F6633-99DF-41F9-ACC8-600F68239FED}" destId="{86032F3D-AA5E-4E3D-8A77-33B19A87FAF3}" srcOrd="0" destOrd="0" presId="urn:microsoft.com/office/officeart/2005/8/layout/process2"/>
    <dgm:cxn modelId="{EA4FA79C-7D28-4082-B3B3-95090720A6FE}" type="presOf" srcId="{0BAEE3C2-FEBD-4BC7-AF3C-EBC9D269A7A2}" destId="{ACE8CD80-E77D-4977-BCDF-BEA7B7940C25}" srcOrd="0" destOrd="0" presId="urn:microsoft.com/office/officeart/2005/8/layout/process2"/>
    <dgm:cxn modelId="{1DECF083-B2B1-459B-90D3-D023B3357EDE}" type="presOf" srcId="{7DC0A2B8-F0DA-4339-B5DB-7FB4BC0E386C}" destId="{6E6BFE5A-F692-4E73-8440-CC1D8A921567}" srcOrd="0" destOrd="0" presId="urn:microsoft.com/office/officeart/2005/8/layout/process2"/>
    <dgm:cxn modelId="{786BDAF0-D126-4A68-81D4-B33CA5198250}" type="presOf" srcId="{6CF13A51-A9C0-4526-8151-E3F96145A945}" destId="{7289C3E7-5FFF-49EC-9632-05D108DBA152}" srcOrd="1" destOrd="0" presId="urn:microsoft.com/office/officeart/2005/8/layout/process2"/>
    <dgm:cxn modelId="{7F1B46C0-AC35-4E36-940D-8E80D8191F4F}" type="presOf" srcId="{7DC0A2B8-F0DA-4339-B5DB-7FB4BC0E386C}" destId="{F36C1824-75E3-4CBD-BBD9-4DB17E4AF0BE}" srcOrd="1" destOrd="0" presId="urn:microsoft.com/office/officeart/2005/8/layout/process2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B65D8EC-C848-498B-A096-D3FD9B988D81}" type="presParOf" srcId="{29643858-AC6D-47B2-AB91-6FDACABB8A9F}" destId="{75C98425-2EC9-4B13-8D8B-D581AE622D2D}" srcOrd="1" destOrd="0" presId="urn:microsoft.com/office/officeart/2005/8/layout/process2"/>
    <dgm:cxn modelId="{2E98C212-0EAD-4F5A-A97F-2AF464F3D7A2}" type="presParOf" srcId="{75C98425-2EC9-4B13-8D8B-D581AE622D2D}" destId="{7289C3E7-5FFF-49EC-9632-05D108DBA152}" srcOrd="0" destOrd="0" presId="urn:microsoft.com/office/officeart/2005/8/layout/process2"/>
    <dgm:cxn modelId="{9839919E-274E-410E-9EF7-4266AB85B9E6}" type="presParOf" srcId="{29643858-AC6D-47B2-AB91-6FDACABB8A9F}" destId="{2FA01378-4056-42F2-8C5D-F39DAC0FEF31}" srcOrd="2" destOrd="0" presId="urn:microsoft.com/office/officeart/2005/8/layout/process2"/>
    <dgm:cxn modelId="{C15CE503-7268-43A5-AD97-7C24B88DB55B}" type="presParOf" srcId="{29643858-AC6D-47B2-AB91-6FDACABB8A9F}" destId="{9F9006C0-0C3C-4A4E-B3F3-9B2C5BD9CE29}" srcOrd="3" destOrd="0" presId="urn:microsoft.com/office/officeart/2005/8/layout/process2"/>
    <dgm:cxn modelId="{3E7816A6-841B-4740-8566-5BC89BBC0415}" type="presParOf" srcId="{9F9006C0-0C3C-4A4E-B3F3-9B2C5BD9CE29}" destId="{36DADAC5-9C81-4A1D-B941-10290A7CB583}" srcOrd="0" destOrd="0" presId="urn:microsoft.com/office/officeart/2005/8/layout/process2"/>
    <dgm:cxn modelId="{78D02517-87D3-4919-9E03-7988B25CA66D}" type="presParOf" srcId="{29643858-AC6D-47B2-AB91-6FDACABB8A9F}" destId="{FC5A7C22-5BF4-4F75-B5E2-DF4A4759C54B}" srcOrd="4" destOrd="0" presId="urn:microsoft.com/office/officeart/2005/8/layout/process2"/>
    <dgm:cxn modelId="{6AF59A7F-8983-4C6E-A429-3222AB78EF9C}" type="presParOf" srcId="{29643858-AC6D-47B2-AB91-6FDACABB8A9F}" destId="{C424B2BE-857C-4D53-A6A3-796713E4668B}" srcOrd="5" destOrd="0" presId="urn:microsoft.com/office/officeart/2005/8/layout/process2"/>
    <dgm:cxn modelId="{B6FE230E-51FB-4258-A65C-0B627C6857A0}" type="presParOf" srcId="{C424B2BE-857C-4D53-A6A3-796713E4668B}" destId="{2620EA2B-D529-4AB8-A22B-3518E7F0616D}" srcOrd="0" destOrd="0" presId="urn:microsoft.com/office/officeart/2005/8/layout/process2"/>
    <dgm:cxn modelId="{E74D3C84-8AE8-4F46-98A7-8BBDF9301C1E}" type="presParOf" srcId="{29643858-AC6D-47B2-AB91-6FDACABB8A9F}" destId="{12536ED4-F873-42BC-BB9A-7AFAF5DDE41B}" srcOrd="6" destOrd="0" presId="urn:microsoft.com/office/officeart/2005/8/layout/process2"/>
    <dgm:cxn modelId="{AAB95120-8B40-438E-8EBD-B8FEA01C4549}" type="presParOf" srcId="{29643858-AC6D-47B2-AB91-6FDACABB8A9F}" destId="{06433700-F1E2-49EE-B55E-28BA3AA1817E}" srcOrd="7" destOrd="0" presId="urn:microsoft.com/office/officeart/2005/8/layout/process2"/>
    <dgm:cxn modelId="{AC451384-FCDD-4CC5-91C5-0A9A4DADB9CF}" type="presParOf" srcId="{06433700-F1E2-49EE-B55E-28BA3AA1817E}" destId="{73357E2E-57E9-43AA-B7FF-BE32DE221AEC}" srcOrd="0" destOrd="0" presId="urn:microsoft.com/office/officeart/2005/8/layout/process2"/>
    <dgm:cxn modelId="{284A185D-DA48-4791-888F-885A695AC59E}" type="presParOf" srcId="{29643858-AC6D-47B2-AB91-6FDACABB8A9F}" destId="{E7CF8F3F-72C2-4280-BBAB-2D5C949E789F}" srcOrd="8" destOrd="0" presId="urn:microsoft.com/office/officeart/2005/8/layout/process2"/>
    <dgm:cxn modelId="{D3D9C6BF-828B-4945-B9D9-B7E0A88D1BA8}" type="presParOf" srcId="{29643858-AC6D-47B2-AB91-6FDACABB8A9F}" destId="{B7E7417D-957E-4C51-AF67-061724EDE726}" srcOrd="9" destOrd="0" presId="urn:microsoft.com/office/officeart/2005/8/layout/process2"/>
    <dgm:cxn modelId="{E684FF8C-2440-4333-AB5E-5DA302B20E1F}" type="presParOf" srcId="{B7E7417D-957E-4C51-AF67-061724EDE726}" destId="{895A9954-B78A-4523-A006-848A66BC10F3}" srcOrd="0" destOrd="0" presId="urn:microsoft.com/office/officeart/2005/8/layout/process2"/>
    <dgm:cxn modelId="{DF005459-4CCB-4DAB-8512-ADC8335050B6}" type="presParOf" srcId="{29643858-AC6D-47B2-AB91-6FDACABB8A9F}" destId="{ACE8CD80-E77D-4977-BCDF-BEA7B7940C25}" srcOrd="10" destOrd="0" presId="urn:microsoft.com/office/officeart/2005/8/layout/process2"/>
    <dgm:cxn modelId="{6DCD462B-338C-47C9-BDBB-119EF3A89282}" type="presParOf" srcId="{29643858-AC6D-47B2-AB91-6FDACABB8A9F}" destId="{6E6BFE5A-F692-4E73-8440-CC1D8A921567}" srcOrd="11" destOrd="0" presId="urn:microsoft.com/office/officeart/2005/8/layout/process2"/>
    <dgm:cxn modelId="{3F229100-B6E3-4F05-AD9E-7467A1776E1B}" type="presParOf" srcId="{6E6BFE5A-F692-4E73-8440-CC1D8A921567}" destId="{F36C1824-75E3-4CBD-BBD9-4DB17E4AF0BE}" srcOrd="0" destOrd="0" presId="urn:microsoft.com/office/officeart/2005/8/layout/process2"/>
    <dgm:cxn modelId="{7E30A275-BBBF-470F-A882-A79EC4870FFB}" type="presParOf" srcId="{29643858-AC6D-47B2-AB91-6FDACABB8A9F}" destId="{86032F3D-AA5E-4E3D-8A77-33B19A87FAF3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ro-RO" dirty="0">
              <a:solidFill>
                <a:srgbClr val="002060"/>
              </a:solidFill>
            </a:rPr>
            <a:t>Contractare servicii de consultanță</a:t>
          </a:r>
          <a:endParaRPr lang="fr-FR" b="1" dirty="0">
            <a:solidFill>
              <a:srgbClr val="002060"/>
            </a:solidFill>
          </a:endParaRP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520298CA-9839-4BE9-A628-AD6C815F725F}">
      <dgm:prSet phldrT="[Texte]"/>
      <dgm:spPr/>
      <dgm:t>
        <a:bodyPr/>
        <a:lstStyle/>
        <a:p>
          <a:r>
            <a:rPr lang="ro-RO" dirty="0">
              <a:solidFill>
                <a:srgbClr val="002060"/>
              </a:solidFill>
            </a:rPr>
            <a:t>Elaborare regulament intern cu privire la planificarea și bugetarea anuală</a:t>
          </a:r>
          <a:endParaRPr lang="fr-FR" b="1" dirty="0">
            <a:solidFill>
              <a:srgbClr val="002060"/>
            </a:solidFill>
          </a:endParaRPr>
        </a:p>
      </dgm:t>
    </dgm:pt>
    <dgm:pt modelId="{8D3F2761-B158-4F5B-9294-2F9B223F0FDD}" type="parTrans" cxnId="{4B0D38C0-3A74-40F1-AA7D-366896DA5D41}">
      <dgm:prSet/>
      <dgm:spPr/>
      <dgm:t>
        <a:bodyPr/>
        <a:lstStyle/>
        <a:p>
          <a:endParaRPr lang="fr-FR"/>
        </a:p>
      </dgm:t>
    </dgm:pt>
    <dgm:pt modelId="{6AF8F866-F203-44B1-86AB-74E8496196BD}" type="sibTrans" cxnId="{4B0D38C0-3A74-40F1-AA7D-366896DA5D4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0F733BB-AD9D-4161-85E8-B4C84C4D9070}">
      <dgm:prSet phldrT="[Texte]"/>
      <dgm:spPr/>
      <dgm:t>
        <a:bodyPr/>
        <a:lstStyle/>
        <a:p>
          <a:r>
            <a:rPr lang="ro-RO" dirty="0">
              <a:solidFill>
                <a:srgbClr val="002060"/>
              </a:solidFill>
            </a:rPr>
            <a:t>Testare practică aplicare regulament</a:t>
          </a:r>
          <a:endParaRPr lang="fr-FR" b="1" dirty="0">
            <a:solidFill>
              <a:srgbClr val="002060"/>
            </a:solidFill>
          </a:endParaRPr>
        </a:p>
      </dgm:t>
    </dgm:pt>
    <dgm:pt modelId="{F13DEF0A-0FA9-4F78-BB49-38216B600D7A}" type="parTrans" cxnId="{56622CC3-39E0-4AB0-9F21-DD44E511612A}">
      <dgm:prSet/>
      <dgm:spPr/>
      <dgm:t>
        <a:bodyPr/>
        <a:lstStyle/>
        <a:p>
          <a:endParaRPr lang="fr-FR"/>
        </a:p>
      </dgm:t>
    </dgm:pt>
    <dgm:pt modelId="{A07FD763-E93A-4347-88EA-716FDB5CAAD6}" type="sibTrans" cxnId="{56622CC3-39E0-4AB0-9F21-DD44E511612A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886AD7AA-5D6D-489D-9824-55CD4BFD5D79}">
      <dgm:prSet phldrT="[Texte]"/>
      <dgm:spPr/>
      <dgm:t>
        <a:bodyPr/>
        <a:lstStyle/>
        <a:p>
          <a:r>
            <a:rPr lang="ro-RO" dirty="0">
              <a:solidFill>
                <a:srgbClr val="002060"/>
              </a:solidFill>
            </a:rPr>
            <a:t>Ajustare și aprobare regulament</a:t>
          </a:r>
          <a:endParaRPr lang="fr-FR" b="1" dirty="0">
            <a:solidFill>
              <a:srgbClr val="002060"/>
            </a:solidFill>
          </a:endParaRPr>
        </a:p>
      </dgm:t>
    </dgm:pt>
    <dgm:pt modelId="{04E6417D-04B3-40E6-91F7-71A01662397B}" type="parTrans" cxnId="{0F5DB5B0-DB2B-47C7-8451-0D668EE5742F}">
      <dgm:prSet/>
      <dgm:spPr/>
      <dgm:t>
        <a:bodyPr/>
        <a:lstStyle/>
        <a:p>
          <a:endParaRPr lang="fr-FR"/>
        </a:p>
      </dgm:t>
    </dgm:pt>
    <dgm:pt modelId="{FA891F8B-8522-4171-9531-08ADE3F81C9B}" type="sibTrans" cxnId="{0F5DB5B0-DB2B-47C7-8451-0D668EE5742F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4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98425-2EC9-4B13-8D8B-D581AE622D2D}" type="pres">
      <dgm:prSet presAssocID="{6CF13A51-A9C0-4526-8151-E3F96145A945}" presName="sibTrans" presStyleLbl="sibTrans2D1" presStyleIdx="0" presStyleCnt="3" custScaleX="228928"/>
      <dgm:spPr/>
      <dgm:t>
        <a:bodyPr/>
        <a:lstStyle/>
        <a:p>
          <a:endParaRPr lang="ru-RU"/>
        </a:p>
      </dgm:t>
    </dgm:pt>
    <dgm:pt modelId="{7289C3E7-5FFF-49EC-9632-05D108DBA152}" type="pres">
      <dgm:prSet presAssocID="{6CF13A51-A9C0-4526-8151-E3F96145A945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FC5A7C22-5BF4-4F75-B5E2-DF4A4759C54B}" type="pres">
      <dgm:prSet presAssocID="{520298CA-9839-4BE9-A628-AD6C815F725F}" presName="node" presStyleLbl="node1" presStyleIdx="1" presStyleCnt="4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4B2BE-857C-4D53-A6A3-796713E4668B}" type="pres">
      <dgm:prSet presAssocID="{6AF8F866-F203-44B1-86AB-74E8496196BD}" presName="sibTrans" presStyleLbl="sibTrans2D1" presStyleIdx="1" presStyleCnt="3" custScaleX="228928"/>
      <dgm:spPr/>
      <dgm:t>
        <a:bodyPr/>
        <a:lstStyle/>
        <a:p>
          <a:endParaRPr lang="ru-RU"/>
        </a:p>
      </dgm:t>
    </dgm:pt>
    <dgm:pt modelId="{2620EA2B-D529-4AB8-A22B-3518E7F0616D}" type="pres">
      <dgm:prSet presAssocID="{6AF8F866-F203-44B1-86AB-74E8496196BD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12536ED4-F873-42BC-BB9A-7AFAF5DDE41B}" type="pres">
      <dgm:prSet presAssocID="{10F733BB-AD9D-4161-85E8-B4C84C4D9070}" presName="node" presStyleLbl="node1" presStyleIdx="2" presStyleCnt="4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433700-F1E2-49EE-B55E-28BA3AA1817E}" type="pres">
      <dgm:prSet presAssocID="{A07FD763-E93A-4347-88EA-716FDB5CAAD6}" presName="sibTrans" presStyleLbl="sibTrans2D1" presStyleIdx="2" presStyleCnt="3" custScaleX="228928"/>
      <dgm:spPr/>
      <dgm:t>
        <a:bodyPr/>
        <a:lstStyle/>
        <a:p>
          <a:endParaRPr lang="ru-RU"/>
        </a:p>
      </dgm:t>
    </dgm:pt>
    <dgm:pt modelId="{73357E2E-57E9-43AA-B7FF-BE32DE221AEC}" type="pres">
      <dgm:prSet presAssocID="{A07FD763-E93A-4347-88EA-716FDB5CAAD6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E7CF8F3F-72C2-4280-BBAB-2D5C949E789F}" type="pres">
      <dgm:prSet presAssocID="{886AD7AA-5D6D-489D-9824-55CD4BFD5D79}" presName="node" presStyleLbl="node1" presStyleIdx="3" presStyleCnt="4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6BDAF0-D126-4A68-81D4-B33CA5198250}" type="presOf" srcId="{6CF13A51-A9C0-4526-8151-E3F96145A945}" destId="{7289C3E7-5FFF-49EC-9632-05D108DBA152}" srcOrd="1" destOrd="0" presId="urn:microsoft.com/office/officeart/2005/8/layout/process2"/>
    <dgm:cxn modelId="{4B0D38C0-3A74-40F1-AA7D-366896DA5D41}" srcId="{CE2A0BF9-DFA3-4D58-AC54-4B681245322E}" destId="{520298CA-9839-4BE9-A628-AD6C815F725F}" srcOrd="1" destOrd="0" parTransId="{8D3F2761-B158-4F5B-9294-2F9B223F0FDD}" sibTransId="{6AF8F866-F203-44B1-86AB-74E8496196BD}"/>
    <dgm:cxn modelId="{22392AE0-8D06-41FD-BE3E-373FAA4CB550}" type="presOf" srcId="{10F733BB-AD9D-4161-85E8-B4C84C4D9070}" destId="{12536ED4-F873-42BC-BB9A-7AFAF5DDE41B}" srcOrd="0" destOrd="0" presId="urn:microsoft.com/office/officeart/2005/8/layout/process2"/>
    <dgm:cxn modelId="{60DE487B-030F-4CDA-A1F3-D74399EBEFF4}" type="presOf" srcId="{6AF8F866-F203-44B1-86AB-74E8496196BD}" destId="{C424B2BE-857C-4D53-A6A3-796713E4668B}" srcOrd="0" destOrd="0" presId="urn:microsoft.com/office/officeart/2005/8/layout/process2"/>
    <dgm:cxn modelId="{0F5DB5B0-DB2B-47C7-8451-0D668EE5742F}" srcId="{CE2A0BF9-DFA3-4D58-AC54-4B681245322E}" destId="{886AD7AA-5D6D-489D-9824-55CD4BFD5D79}" srcOrd="3" destOrd="0" parTransId="{04E6417D-04B3-40E6-91F7-71A01662397B}" sibTransId="{FA891F8B-8522-4171-9531-08ADE3F81C9B}"/>
    <dgm:cxn modelId="{809BB6E8-D1C3-4F5E-BF5F-D0A11F3CD999}" type="presOf" srcId="{520298CA-9839-4BE9-A628-AD6C815F725F}" destId="{FC5A7C22-5BF4-4F75-B5E2-DF4A4759C54B}" srcOrd="0" destOrd="0" presId="urn:microsoft.com/office/officeart/2005/8/layout/process2"/>
    <dgm:cxn modelId="{2F2F2D82-7A23-4484-9C90-D7D5B779A176}" type="presOf" srcId="{A07FD763-E93A-4347-88EA-716FDB5CAAD6}" destId="{73357E2E-57E9-43AA-B7FF-BE32DE221AEC}" srcOrd="1" destOrd="0" presId="urn:microsoft.com/office/officeart/2005/8/layout/process2"/>
    <dgm:cxn modelId="{F24294BB-28D0-4E65-B889-B0C1FEC31A75}" type="presOf" srcId="{A07FD763-E93A-4347-88EA-716FDB5CAAD6}" destId="{06433700-F1E2-49EE-B55E-28BA3AA1817E}" srcOrd="0" destOrd="0" presId="urn:microsoft.com/office/officeart/2005/8/layout/process2"/>
    <dgm:cxn modelId="{56622CC3-39E0-4AB0-9F21-DD44E511612A}" srcId="{CE2A0BF9-DFA3-4D58-AC54-4B681245322E}" destId="{10F733BB-AD9D-4161-85E8-B4C84C4D9070}" srcOrd="2" destOrd="0" parTransId="{F13DEF0A-0FA9-4F78-BB49-38216B600D7A}" sibTransId="{A07FD763-E93A-4347-88EA-716FDB5CAAD6}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F5B4DBA2-378C-4790-87BC-FCB953BE6911}" type="presOf" srcId="{6AF8F866-F203-44B1-86AB-74E8496196BD}" destId="{2620EA2B-D529-4AB8-A22B-3518E7F0616D}" srcOrd="1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6F4334F6-8DF8-48BA-B111-9DAA9E3F6C61}" type="presOf" srcId="{886AD7AA-5D6D-489D-9824-55CD4BFD5D79}" destId="{E7CF8F3F-72C2-4280-BBAB-2D5C949E789F}" srcOrd="0" destOrd="0" presId="urn:microsoft.com/office/officeart/2005/8/layout/process2"/>
    <dgm:cxn modelId="{6A7F21E7-92E2-443C-83B4-8C01762F2B98}" type="presOf" srcId="{6CF13A51-A9C0-4526-8151-E3F96145A945}" destId="{75C98425-2EC9-4B13-8D8B-D581AE622D2D}" srcOrd="0" destOrd="0" presId="urn:microsoft.com/office/officeart/2005/8/layout/process2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B65D8EC-C848-498B-A096-D3FD9B988D81}" type="presParOf" srcId="{29643858-AC6D-47B2-AB91-6FDACABB8A9F}" destId="{75C98425-2EC9-4B13-8D8B-D581AE622D2D}" srcOrd="1" destOrd="0" presId="urn:microsoft.com/office/officeart/2005/8/layout/process2"/>
    <dgm:cxn modelId="{2E98C212-0EAD-4F5A-A97F-2AF464F3D7A2}" type="presParOf" srcId="{75C98425-2EC9-4B13-8D8B-D581AE622D2D}" destId="{7289C3E7-5FFF-49EC-9632-05D108DBA152}" srcOrd="0" destOrd="0" presId="urn:microsoft.com/office/officeart/2005/8/layout/process2"/>
    <dgm:cxn modelId="{78D02517-87D3-4919-9E03-7988B25CA66D}" type="presParOf" srcId="{29643858-AC6D-47B2-AB91-6FDACABB8A9F}" destId="{FC5A7C22-5BF4-4F75-B5E2-DF4A4759C54B}" srcOrd="2" destOrd="0" presId="urn:microsoft.com/office/officeart/2005/8/layout/process2"/>
    <dgm:cxn modelId="{6AF59A7F-8983-4C6E-A429-3222AB78EF9C}" type="presParOf" srcId="{29643858-AC6D-47B2-AB91-6FDACABB8A9F}" destId="{C424B2BE-857C-4D53-A6A3-796713E4668B}" srcOrd="3" destOrd="0" presId="urn:microsoft.com/office/officeart/2005/8/layout/process2"/>
    <dgm:cxn modelId="{B6FE230E-51FB-4258-A65C-0B627C6857A0}" type="presParOf" srcId="{C424B2BE-857C-4D53-A6A3-796713E4668B}" destId="{2620EA2B-D529-4AB8-A22B-3518E7F0616D}" srcOrd="0" destOrd="0" presId="urn:microsoft.com/office/officeart/2005/8/layout/process2"/>
    <dgm:cxn modelId="{E74D3C84-8AE8-4F46-98A7-8BBDF9301C1E}" type="presParOf" srcId="{29643858-AC6D-47B2-AB91-6FDACABB8A9F}" destId="{12536ED4-F873-42BC-BB9A-7AFAF5DDE41B}" srcOrd="4" destOrd="0" presId="urn:microsoft.com/office/officeart/2005/8/layout/process2"/>
    <dgm:cxn modelId="{AAB95120-8B40-438E-8EBD-B8FEA01C4549}" type="presParOf" srcId="{29643858-AC6D-47B2-AB91-6FDACABB8A9F}" destId="{06433700-F1E2-49EE-B55E-28BA3AA1817E}" srcOrd="5" destOrd="0" presId="urn:microsoft.com/office/officeart/2005/8/layout/process2"/>
    <dgm:cxn modelId="{AC451384-FCDD-4CC5-91C5-0A9A4DADB9CF}" type="presParOf" srcId="{06433700-F1E2-49EE-B55E-28BA3AA1817E}" destId="{73357E2E-57E9-43AA-B7FF-BE32DE221AEC}" srcOrd="0" destOrd="0" presId="urn:microsoft.com/office/officeart/2005/8/layout/process2"/>
    <dgm:cxn modelId="{284A185D-DA48-4791-888F-885A695AC59E}" type="presParOf" srcId="{29643858-AC6D-47B2-AB91-6FDACABB8A9F}" destId="{E7CF8F3F-72C2-4280-BBAB-2D5C949E789F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Elaborare regulament nou de organizare și funcționare, inclusiv organigramă</a:t>
          </a:r>
          <a:endParaRPr lang="fr-FR" b="1" dirty="0">
            <a:solidFill>
              <a:schemeClr val="tx1"/>
            </a:solidFill>
          </a:endParaRP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520298CA-9839-4BE9-A628-AD6C815F725F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Aprobare și publicare regulament nou</a:t>
          </a:r>
          <a:endParaRPr lang="fr-FR" b="1" dirty="0">
            <a:solidFill>
              <a:schemeClr val="tx1"/>
            </a:solidFill>
          </a:endParaRPr>
        </a:p>
      </dgm:t>
    </dgm:pt>
    <dgm:pt modelId="{8D3F2761-B158-4F5B-9294-2F9B223F0FDD}" type="parTrans" cxnId="{4B0D38C0-3A74-40F1-AA7D-366896DA5D41}">
      <dgm:prSet/>
      <dgm:spPr/>
      <dgm:t>
        <a:bodyPr/>
        <a:lstStyle/>
        <a:p>
          <a:endParaRPr lang="fr-FR"/>
        </a:p>
      </dgm:t>
    </dgm:pt>
    <dgm:pt modelId="{6AF8F866-F203-44B1-86AB-74E8496196BD}" type="sibTrans" cxnId="{4B0D38C0-3A74-40F1-AA7D-366896DA5D4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0F733BB-AD9D-4161-85E8-B4C84C4D9070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Revizuire regulamente servicii sociale din subordine și coordonare</a:t>
          </a:r>
          <a:endParaRPr lang="fr-FR" b="1" dirty="0">
            <a:solidFill>
              <a:schemeClr val="tx1"/>
            </a:solidFill>
          </a:endParaRPr>
        </a:p>
      </dgm:t>
    </dgm:pt>
    <dgm:pt modelId="{F13DEF0A-0FA9-4F78-BB49-38216B600D7A}" type="parTrans" cxnId="{56622CC3-39E0-4AB0-9F21-DD44E511612A}">
      <dgm:prSet/>
      <dgm:spPr/>
      <dgm:t>
        <a:bodyPr/>
        <a:lstStyle/>
        <a:p>
          <a:endParaRPr lang="fr-FR"/>
        </a:p>
      </dgm:t>
    </dgm:pt>
    <dgm:pt modelId="{A07FD763-E93A-4347-88EA-716FDB5CAAD6}" type="sibTrans" cxnId="{56622CC3-39E0-4AB0-9F21-DD44E511612A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98425-2EC9-4B13-8D8B-D581AE622D2D}" type="pres">
      <dgm:prSet presAssocID="{6CF13A51-A9C0-4526-8151-E3F96145A945}" presName="sibTrans" presStyleLbl="sibTrans2D1" presStyleIdx="0" presStyleCnt="2" custScaleX="228928"/>
      <dgm:spPr/>
      <dgm:t>
        <a:bodyPr/>
        <a:lstStyle/>
        <a:p>
          <a:endParaRPr lang="ru-RU"/>
        </a:p>
      </dgm:t>
    </dgm:pt>
    <dgm:pt modelId="{7289C3E7-5FFF-49EC-9632-05D108DBA152}" type="pres">
      <dgm:prSet presAssocID="{6CF13A51-A9C0-4526-8151-E3F96145A945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FC5A7C22-5BF4-4F75-B5E2-DF4A4759C54B}" type="pres">
      <dgm:prSet presAssocID="{520298CA-9839-4BE9-A628-AD6C815F725F}" presName="node" presStyleLbl="node1" presStyleIdx="1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4B2BE-857C-4D53-A6A3-796713E4668B}" type="pres">
      <dgm:prSet presAssocID="{6AF8F866-F203-44B1-86AB-74E8496196BD}" presName="sibTrans" presStyleLbl="sibTrans2D1" presStyleIdx="1" presStyleCnt="2" custScaleX="228928"/>
      <dgm:spPr/>
      <dgm:t>
        <a:bodyPr/>
        <a:lstStyle/>
        <a:p>
          <a:endParaRPr lang="ru-RU"/>
        </a:p>
      </dgm:t>
    </dgm:pt>
    <dgm:pt modelId="{2620EA2B-D529-4AB8-A22B-3518E7F0616D}" type="pres">
      <dgm:prSet presAssocID="{6AF8F866-F203-44B1-86AB-74E8496196BD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12536ED4-F873-42BC-BB9A-7AFAF5DDE41B}" type="pres">
      <dgm:prSet presAssocID="{10F733BB-AD9D-4161-85E8-B4C84C4D9070}" presName="node" presStyleLbl="node1" presStyleIdx="2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6BDAF0-D126-4A68-81D4-B33CA5198250}" type="presOf" srcId="{6CF13A51-A9C0-4526-8151-E3F96145A945}" destId="{7289C3E7-5FFF-49EC-9632-05D108DBA152}" srcOrd="1" destOrd="0" presId="urn:microsoft.com/office/officeart/2005/8/layout/process2"/>
    <dgm:cxn modelId="{4B0D38C0-3A74-40F1-AA7D-366896DA5D41}" srcId="{CE2A0BF9-DFA3-4D58-AC54-4B681245322E}" destId="{520298CA-9839-4BE9-A628-AD6C815F725F}" srcOrd="1" destOrd="0" parTransId="{8D3F2761-B158-4F5B-9294-2F9B223F0FDD}" sibTransId="{6AF8F866-F203-44B1-86AB-74E8496196BD}"/>
    <dgm:cxn modelId="{22392AE0-8D06-41FD-BE3E-373FAA4CB550}" type="presOf" srcId="{10F733BB-AD9D-4161-85E8-B4C84C4D9070}" destId="{12536ED4-F873-42BC-BB9A-7AFAF5DDE41B}" srcOrd="0" destOrd="0" presId="urn:microsoft.com/office/officeart/2005/8/layout/process2"/>
    <dgm:cxn modelId="{60DE487B-030F-4CDA-A1F3-D74399EBEFF4}" type="presOf" srcId="{6AF8F866-F203-44B1-86AB-74E8496196BD}" destId="{C424B2BE-857C-4D53-A6A3-796713E4668B}" srcOrd="0" destOrd="0" presId="urn:microsoft.com/office/officeart/2005/8/layout/process2"/>
    <dgm:cxn modelId="{809BB6E8-D1C3-4F5E-BF5F-D0A11F3CD999}" type="presOf" srcId="{520298CA-9839-4BE9-A628-AD6C815F725F}" destId="{FC5A7C22-5BF4-4F75-B5E2-DF4A4759C54B}" srcOrd="0" destOrd="0" presId="urn:microsoft.com/office/officeart/2005/8/layout/process2"/>
    <dgm:cxn modelId="{56622CC3-39E0-4AB0-9F21-DD44E511612A}" srcId="{CE2A0BF9-DFA3-4D58-AC54-4B681245322E}" destId="{10F733BB-AD9D-4161-85E8-B4C84C4D9070}" srcOrd="2" destOrd="0" parTransId="{F13DEF0A-0FA9-4F78-BB49-38216B600D7A}" sibTransId="{A07FD763-E93A-4347-88EA-716FDB5CAAD6}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F5B4DBA2-378C-4790-87BC-FCB953BE6911}" type="presOf" srcId="{6AF8F866-F203-44B1-86AB-74E8496196BD}" destId="{2620EA2B-D529-4AB8-A22B-3518E7F0616D}" srcOrd="1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6A7F21E7-92E2-443C-83B4-8C01762F2B98}" type="presOf" srcId="{6CF13A51-A9C0-4526-8151-E3F96145A945}" destId="{75C98425-2EC9-4B13-8D8B-D581AE622D2D}" srcOrd="0" destOrd="0" presId="urn:microsoft.com/office/officeart/2005/8/layout/process2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B65D8EC-C848-498B-A096-D3FD9B988D81}" type="presParOf" srcId="{29643858-AC6D-47B2-AB91-6FDACABB8A9F}" destId="{75C98425-2EC9-4B13-8D8B-D581AE622D2D}" srcOrd="1" destOrd="0" presId="urn:microsoft.com/office/officeart/2005/8/layout/process2"/>
    <dgm:cxn modelId="{2E98C212-0EAD-4F5A-A97F-2AF464F3D7A2}" type="presParOf" srcId="{75C98425-2EC9-4B13-8D8B-D581AE622D2D}" destId="{7289C3E7-5FFF-49EC-9632-05D108DBA152}" srcOrd="0" destOrd="0" presId="urn:microsoft.com/office/officeart/2005/8/layout/process2"/>
    <dgm:cxn modelId="{78D02517-87D3-4919-9E03-7988B25CA66D}" type="presParOf" srcId="{29643858-AC6D-47B2-AB91-6FDACABB8A9F}" destId="{FC5A7C22-5BF4-4F75-B5E2-DF4A4759C54B}" srcOrd="2" destOrd="0" presId="urn:microsoft.com/office/officeart/2005/8/layout/process2"/>
    <dgm:cxn modelId="{6AF59A7F-8983-4C6E-A429-3222AB78EF9C}" type="presParOf" srcId="{29643858-AC6D-47B2-AB91-6FDACABB8A9F}" destId="{C424B2BE-857C-4D53-A6A3-796713E4668B}" srcOrd="3" destOrd="0" presId="urn:microsoft.com/office/officeart/2005/8/layout/process2"/>
    <dgm:cxn modelId="{B6FE230E-51FB-4258-A65C-0B627C6857A0}" type="presParOf" srcId="{C424B2BE-857C-4D53-A6A3-796713E4668B}" destId="{2620EA2B-D529-4AB8-A22B-3518E7F0616D}" srcOrd="0" destOrd="0" presId="urn:microsoft.com/office/officeart/2005/8/layout/process2"/>
    <dgm:cxn modelId="{E74D3C84-8AE8-4F46-98A7-8BBDF9301C1E}" type="presParOf" srcId="{29643858-AC6D-47B2-AB91-6FDACABB8A9F}" destId="{12536ED4-F873-42BC-BB9A-7AFAF5DDE41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Constituire Consiliu Consultativ (protocol de funcționare, formalizare)</a:t>
          </a:r>
          <a:endParaRPr lang="fr-FR" b="1" dirty="0">
            <a:solidFill>
              <a:schemeClr val="tx1"/>
            </a:solidFill>
          </a:endParaRP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520298CA-9839-4BE9-A628-AD6C815F725F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Înființare serviciu audit intern (angajări, instruiri, consultanță)</a:t>
          </a:r>
          <a:endParaRPr lang="fr-FR" b="1" dirty="0">
            <a:solidFill>
              <a:schemeClr val="tx1"/>
            </a:solidFill>
          </a:endParaRPr>
        </a:p>
      </dgm:t>
    </dgm:pt>
    <dgm:pt modelId="{8D3F2761-B158-4F5B-9294-2F9B223F0FDD}" type="parTrans" cxnId="{4B0D38C0-3A74-40F1-AA7D-366896DA5D41}">
      <dgm:prSet/>
      <dgm:spPr/>
      <dgm:t>
        <a:bodyPr/>
        <a:lstStyle/>
        <a:p>
          <a:endParaRPr lang="fr-FR"/>
        </a:p>
      </dgm:t>
    </dgm:pt>
    <dgm:pt modelId="{6AF8F866-F203-44B1-86AB-74E8496196BD}" type="sibTrans" cxnId="{4B0D38C0-3A74-40F1-AA7D-366896DA5D4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0F733BB-AD9D-4161-85E8-B4C84C4D9070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Înființare serviciul management al calității serviciilor sociale (angajări, instruiri, consultanță)</a:t>
          </a:r>
          <a:endParaRPr lang="fr-FR" b="1" dirty="0">
            <a:solidFill>
              <a:schemeClr val="tx1"/>
            </a:solidFill>
          </a:endParaRPr>
        </a:p>
      </dgm:t>
    </dgm:pt>
    <dgm:pt modelId="{F13DEF0A-0FA9-4F78-BB49-38216B600D7A}" type="parTrans" cxnId="{56622CC3-39E0-4AB0-9F21-DD44E511612A}">
      <dgm:prSet/>
      <dgm:spPr/>
      <dgm:t>
        <a:bodyPr/>
        <a:lstStyle/>
        <a:p>
          <a:endParaRPr lang="fr-FR"/>
        </a:p>
      </dgm:t>
    </dgm:pt>
    <dgm:pt modelId="{A07FD763-E93A-4347-88EA-716FDB5CAAD6}" type="sibTrans" cxnId="{56622CC3-39E0-4AB0-9F21-DD44E511612A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98425-2EC9-4B13-8D8B-D581AE622D2D}" type="pres">
      <dgm:prSet presAssocID="{6CF13A51-A9C0-4526-8151-E3F96145A945}" presName="sibTrans" presStyleLbl="sibTrans2D1" presStyleIdx="0" presStyleCnt="2" custScaleX="228928"/>
      <dgm:spPr/>
      <dgm:t>
        <a:bodyPr/>
        <a:lstStyle/>
        <a:p>
          <a:endParaRPr lang="ru-RU"/>
        </a:p>
      </dgm:t>
    </dgm:pt>
    <dgm:pt modelId="{7289C3E7-5FFF-49EC-9632-05D108DBA152}" type="pres">
      <dgm:prSet presAssocID="{6CF13A51-A9C0-4526-8151-E3F96145A945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FC5A7C22-5BF4-4F75-B5E2-DF4A4759C54B}" type="pres">
      <dgm:prSet presAssocID="{520298CA-9839-4BE9-A628-AD6C815F725F}" presName="node" presStyleLbl="node1" presStyleIdx="1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4B2BE-857C-4D53-A6A3-796713E4668B}" type="pres">
      <dgm:prSet presAssocID="{6AF8F866-F203-44B1-86AB-74E8496196BD}" presName="sibTrans" presStyleLbl="sibTrans2D1" presStyleIdx="1" presStyleCnt="2" custScaleX="228928"/>
      <dgm:spPr/>
      <dgm:t>
        <a:bodyPr/>
        <a:lstStyle/>
        <a:p>
          <a:endParaRPr lang="ru-RU"/>
        </a:p>
      </dgm:t>
    </dgm:pt>
    <dgm:pt modelId="{2620EA2B-D529-4AB8-A22B-3518E7F0616D}" type="pres">
      <dgm:prSet presAssocID="{6AF8F866-F203-44B1-86AB-74E8496196BD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12536ED4-F873-42BC-BB9A-7AFAF5DDE41B}" type="pres">
      <dgm:prSet presAssocID="{10F733BB-AD9D-4161-85E8-B4C84C4D9070}" presName="node" presStyleLbl="node1" presStyleIdx="2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6BDAF0-D126-4A68-81D4-B33CA5198250}" type="presOf" srcId="{6CF13A51-A9C0-4526-8151-E3F96145A945}" destId="{7289C3E7-5FFF-49EC-9632-05D108DBA152}" srcOrd="1" destOrd="0" presId="urn:microsoft.com/office/officeart/2005/8/layout/process2"/>
    <dgm:cxn modelId="{4B0D38C0-3A74-40F1-AA7D-366896DA5D41}" srcId="{CE2A0BF9-DFA3-4D58-AC54-4B681245322E}" destId="{520298CA-9839-4BE9-A628-AD6C815F725F}" srcOrd="1" destOrd="0" parTransId="{8D3F2761-B158-4F5B-9294-2F9B223F0FDD}" sibTransId="{6AF8F866-F203-44B1-86AB-74E8496196BD}"/>
    <dgm:cxn modelId="{22392AE0-8D06-41FD-BE3E-373FAA4CB550}" type="presOf" srcId="{10F733BB-AD9D-4161-85E8-B4C84C4D9070}" destId="{12536ED4-F873-42BC-BB9A-7AFAF5DDE41B}" srcOrd="0" destOrd="0" presId="urn:microsoft.com/office/officeart/2005/8/layout/process2"/>
    <dgm:cxn modelId="{60DE487B-030F-4CDA-A1F3-D74399EBEFF4}" type="presOf" srcId="{6AF8F866-F203-44B1-86AB-74E8496196BD}" destId="{C424B2BE-857C-4D53-A6A3-796713E4668B}" srcOrd="0" destOrd="0" presId="urn:microsoft.com/office/officeart/2005/8/layout/process2"/>
    <dgm:cxn modelId="{809BB6E8-D1C3-4F5E-BF5F-D0A11F3CD999}" type="presOf" srcId="{520298CA-9839-4BE9-A628-AD6C815F725F}" destId="{FC5A7C22-5BF4-4F75-B5E2-DF4A4759C54B}" srcOrd="0" destOrd="0" presId="urn:microsoft.com/office/officeart/2005/8/layout/process2"/>
    <dgm:cxn modelId="{56622CC3-39E0-4AB0-9F21-DD44E511612A}" srcId="{CE2A0BF9-DFA3-4D58-AC54-4B681245322E}" destId="{10F733BB-AD9D-4161-85E8-B4C84C4D9070}" srcOrd="2" destOrd="0" parTransId="{F13DEF0A-0FA9-4F78-BB49-38216B600D7A}" sibTransId="{A07FD763-E93A-4347-88EA-716FDB5CAAD6}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F5B4DBA2-378C-4790-87BC-FCB953BE6911}" type="presOf" srcId="{6AF8F866-F203-44B1-86AB-74E8496196BD}" destId="{2620EA2B-D529-4AB8-A22B-3518E7F0616D}" srcOrd="1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6A7F21E7-92E2-443C-83B4-8C01762F2B98}" type="presOf" srcId="{6CF13A51-A9C0-4526-8151-E3F96145A945}" destId="{75C98425-2EC9-4B13-8D8B-D581AE622D2D}" srcOrd="0" destOrd="0" presId="urn:microsoft.com/office/officeart/2005/8/layout/process2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B65D8EC-C848-498B-A096-D3FD9B988D81}" type="presParOf" srcId="{29643858-AC6D-47B2-AB91-6FDACABB8A9F}" destId="{75C98425-2EC9-4B13-8D8B-D581AE622D2D}" srcOrd="1" destOrd="0" presId="urn:microsoft.com/office/officeart/2005/8/layout/process2"/>
    <dgm:cxn modelId="{2E98C212-0EAD-4F5A-A97F-2AF464F3D7A2}" type="presParOf" srcId="{75C98425-2EC9-4B13-8D8B-D581AE622D2D}" destId="{7289C3E7-5FFF-49EC-9632-05D108DBA152}" srcOrd="0" destOrd="0" presId="urn:microsoft.com/office/officeart/2005/8/layout/process2"/>
    <dgm:cxn modelId="{78D02517-87D3-4919-9E03-7988B25CA66D}" type="presParOf" srcId="{29643858-AC6D-47B2-AB91-6FDACABB8A9F}" destId="{FC5A7C22-5BF4-4F75-B5E2-DF4A4759C54B}" srcOrd="2" destOrd="0" presId="urn:microsoft.com/office/officeart/2005/8/layout/process2"/>
    <dgm:cxn modelId="{6AF59A7F-8983-4C6E-A429-3222AB78EF9C}" type="presParOf" srcId="{29643858-AC6D-47B2-AB91-6FDACABB8A9F}" destId="{C424B2BE-857C-4D53-A6A3-796713E4668B}" srcOrd="3" destOrd="0" presId="urn:microsoft.com/office/officeart/2005/8/layout/process2"/>
    <dgm:cxn modelId="{B6FE230E-51FB-4258-A65C-0B627C6857A0}" type="presParOf" srcId="{C424B2BE-857C-4D53-A6A3-796713E4668B}" destId="{2620EA2B-D529-4AB8-A22B-3518E7F0616D}" srcOrd="0" destOrd="0" presId="urn:microsoft.com/office/officeart/2005/8/layout/process2"/>
    <dgm:cxn modelId="{E74D3C84-8AE8-4F46-98A7-8BBDF9301C1E}" type="presParOf" srcId="{29643858-AC6D-47B2-AB91-6FDACABB8A9F}" destId="{12536ED4-F873-42BC-BB9A-7AFAF5DDE41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Inventariere domenii ce necesită proceduri de lucru pentru aplicare regulament nou și recomandări evaluare</a:t>
          </a:r>
          <a:endParaRPr lang="fr-FR" b="1" dirty="0">
            <a:solidFill>
              <a:schemeClr val="tx1"/>
            </a:solidFill>
          </a:endParaRP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520298CA-9839-4BE9-A628-AD6C815F725F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Contractare servicii de consultanță</a:t>
          </a:r>
          <a:endParaRPr lang="fr-FR" b="1" dirty="0">
            <a:solidFill>
              <a:schemeClr val="tx1"/>
            </a:solidFill>
          </a:endParaRPr>
        </a:p>
      </dgm:t>
    </dgm:pt>
    <dgm:pt modelId="{8D3F2761-B158-4F5B-9294-2F9B223F0FDD}" type="parTrans" cxnId="{4B0D38C0-3A74-40F1-AA7D-366896DA5D41}">
      <dgm:prSet/>
      <dgm:spPr/>
      <dgm:t>
        <a:bodyPr/>
        <a:lstStyle/>
        <a:p>
          <a:endParaRPr lang="fr-FR"/>
        </a:p>
      </dgm:t>
    </dgm:pt>
    <dgm:pt modelId="{6AF8F866-F203-44B1-86AB-74E8496196BD}" type="sibTrans" cxnId="{4B0D38C0-3A74-40F1-AA7D-366896DA5D4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0F733BB-AD9D-4161-85E8-B4C84C4D9070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Elaborare și aprobare proceduri interne de lucru</a:t>
          </a:r>
          <a:endParaRPr lang="fr-FR" b="1" dirty="0">
            <a:solidFill>
              <a:schemeClr val="tx1"/>
            </a:solidFill>
          </a:endParaRPr>
        </a:p>
      </dgm:t>
    </dgm:pt>
    <dgm:pt modelId="{F13DEF0A-0FA9-4F78-BB49-38216B600D7A}" type="parTrans" cxnId="{56622CC3-39E0-4AB0-9F21-DD44E511612A}">
      <dgm:prSet/>
      <dgm:spPr/>
      <dgm:t>
        <a:bodyPr/>
        <a:lstStyle/>
        <a:p>
          <a:endParaRPr lang="fr-FR"/>
        </a:p>
      </dgm:t>
    </dgm:pt>
    <dgm:pt modelId="{A07FD763-E93A-4347-88EA-716FDB5CAAD6}" type="sibTrans" cxnId="{56622CC3-39E0-4AB0-9F21-DD44E511612A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886AD7AA-5D6D-489D-9824-55CD4BFD5D79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Instruire personal DMPDC și </a:t>
          </a:r>
          <a:r>
            <a:rPr lang="ro-RO" b="1" dirty="0" smtClean="0">
              <a:solidFill>
                <a:schemeClr val="tx1"/>
              </a:solidFill>
            </a:rPr>
            <a:t>asistenți sociali comunitari din suburbii</a:t>
          </a:r>
          <a:endParaRPr lang="fr-FR" b="1" dirty="0">
            <a:solidFill>
              <a:schemeClr val="tx1"/>
            </a:solidFill>
          </a:endParaRPr>
        </a:p>
      </dgm:t>
    </dgm:pt>
    <dgm:pt modelId="{04E6417D-04B3-40E6-91F7-71A01662397B}" type="parTrans" cxnId="{0F5DB5B0-DB2B-47C7-8451-0D668EE5742F}">
      <dgm:prSet/>
      <dgm:spPr/>
      <dgm:t>
        <a:bodyPr/>
        <a:lstStyle/>
        <a:p>
          <a:endParaRPr lang="fr-FR"/>
        </a:p>
      </dgm:t>
    </dgm:pt>
    <dgm:pt modelId="{FA891F8B-8522-4171-9531-08ADE3F81C9B}" type="sibTrans" cxnId="{0F5DB5B0-DB2B-47C7-8451-0D668EE5742F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4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98425-2EC9-4B13-8D8B-D581AE622D2D}" type="pres">
      <dgm:prSet presAssocID="{6CF13A51-A9C0-4526-8151-E3F96145A945}" presName="sibTrans" presStyleLbl="sibTrans2D1" presStyleIdx="0" presStyleCnt="3" custScaleX="228928"/>
      <dgm:spPr/>
      <dgm:t>
        <a:bodyPr/>
        <a:lstStyle/>
        <a:p>
          <a:endParaRPr lang="ru-RU"/>
        </a:p>
      </dgm:t>
    </dgm:pt>
    <dgm:pt modelId="{7289C3E7-5FFF-49EC-9632-05D108DBA152}" type="pres">
      <dgm:prSet presAssocID="{6CF13A51-A9C0-4526-8151-E3F96145A945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FC5A7C22-5BF4-4F75-B5E2-DF4A4759C54B}" type="pres">
      <dgm:prSet presAssocID="{520298CA-9839-4BE9-A628-AD6C815F725F}" presName="node" presStyleLbl="node1" presStyleIdx="1" presStyleCnt="4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4B2BE-857C-4D53-A6A3-796713E4668B}" type="pres">
      <dgm:prSet presAssocID="{6AF8F866-F203-44B1-86AB-74E8496196BD}" presName="sibTrans" presStyleLbl="sibTrans2D1" presStyleIdx="1" presStyleCnt="3" custScaleX="228928"/>
      <dgm:spPr/>
      <dgm:t>
        <a:bodyPr/>
        <a:lstStyle/>
        <a:p>
          <a:endParaRPr lang="ru-RU"/>
        </a:p>
      </dgm:t>
    </dgm:pt>
    <dgm:pt modelId="{2620EA2B-D529-4AB8-A22B-3518E7F0616D}" type="pres">
      <dgm:prSet presAssocID="{6AF8F866-F203-44B1-86AB-74E8496196BD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12536ED4-F873-42BC-BB9A-7AFAF5DDE41B}" type="pres">
      <dgm:prSet presAssocID="{10F733BB-AD9D-4161-85E8-B4C84C4D9070}" presName="node" presStyleLbl="node1" presStyleIdx="2" presStyleCnt="4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433700-F1E2-49EE-B55E-28BA3AA1817E}" type="pres">
      <dgm:prSet presAssocID="{A07FD763-E93A-4347-88EA-716FDB5CAAD6}" presName="sibTrans" presStyleLbl="sibTrans2D1" presStyleIdx="2" presStyleCnt="3" custScaleX="228928"/>
      <dgm:spPr/>
      <dgm:t>
        <a:bodyPr/>
        <a:lstStyle/>
        <a:p>
          <a:endParaRPr lang="ru-RU"/>
        </a:p>
      </dgm:t>
    </dgm:pt>
    <dgm:pt modelId="{73357E2E-57E9-43AA-B7FF-BE32DE221AEC}" type="pres">
      <dgm:prSet presAssocID="{A07FD763-E93A-4347-88EA-716FDB5CAAD6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E7CF8F3F-72C2-4280-BBAB-2D5C949E789F}" type="pres">
      <dgm:prSet presAssocID="{886AD7AA-5D6D-489D-9824-55CD4BFD5D79}" presName="node" presStyleLbl="node1" presStyleIdx="3" presStyleCnt="4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6BDAF0-D126-4A68-81D4-B33CA5198250}" type="presOf" srcId="{6CF13A51-A9C0-4526-8151-E3F96145A945}" destId="{7289C3E7-5FFF-49EC-9632-05D108DBA152}" srcOrd="1" destOrd="0" presId="urn:microsoft.com/office/officeart/2005/8/layout/process2"/>
    <dgm:cxn modelId="{4B0D38C0-3A74-40F1-AA7D-366896DA5D41}" srcId="{CE2A0BF9-DFA3-4D58-AC54-4B681245322E}" destId="{520298CA-9839-4BE9-A628-AD6C815F725F}" srcOrd="1" destOrd="0" parTransId="{8D3F2761-B158-4F5B-9294-2F9B223F0FDD}" sibTransId="{6AF8F866-F203-44B1-86AB-74E8496196BD}"/>
    <dgm:cxn modelId="{22392AE0-8D06-41FD-BE3E-373FAA4CB550}" type="presOf" srcId="{10F733BB-AD9D-4161-85E8-B4C84C4D9070}" destId="{12536ED4-F873-42BC-BB9A-7AFAF5DDE41B}" srcOrd="0" destOrd="0" presId="urn:microsoft.com/office/officeart/2005/8/layout/process2"/>
    <dgm:cxn modelId="{60DE487B-030F-4CDA-A1F3-D74399EBEFF4}" type="presOf" srcId="{6AF8F866-F203-44B1-86AB-74E8496196BD}" destId="{C424B2BE-857C-4D53-A6A3-796713E4668B}" srcOrd="0" destOrd="0" presId="urn:microsoft.com/office/officeart/2005/8/layout/process2"/>
    <dgm:cxn modelId="{0F5DB5B0-DB2B-47C7-8451-0D668EE5742F}" srcId="{CE2A0BF9-DFA3-4D58-AC54-4B681245322E}" destId="{886AD7AA-5D6D-489D-9824-55CD4BFD5D79}" srcOrd="3" destOrd="0" parTransId="{04E6417D-04B3-40E6-91F7-71A01662397B}" sibTransId="{FA891F8B-8522-4171-9531-08ADE3F81C9B}"/>
    <dgm:cxn modelId="{809BB6E8-D1C3-4F5E-BF5F-D0A11F3CD999}" type="presOf" srcId="{520298CA-9839-4BE9-A628-AD6C815F725F}" destId="{FC5A7C22-5BF4-4F75-B5E2-DF4A4759C54B}" srcOrd="0" destOrd="0" presId="urn:microsoft.com/office/officeart/2005/8/layout/process2"/>
    <dgm:cxn modelId="{2F2F2D82-7A23-4484-9C90-D7D5B779A176}" type="presOf" srcId="{A07FD763-E93A-4347-88EA-716FDB5CAAD6}" destId="{73357E2E-57E9-43AA-B7FF-BE32DE221AEC}" srcOrd="1" destOrd="0" presId="urn:microsoft.com/office/officeart/2005/8/layout/process2"/>
    <dgm:cxn modelId="{F24294BB-28D0-4E65-B889-B0C1FEC31A75}" type="presOf" srcId="{A07FD763-E93A-4347-88EA-716FDB5CAAD6}" destId="{06433700-F1E2-49EE-B55E-28BA3AA1817E}" srcOrd="0" destOrd="0" presId="urn:microsoft.com/office/officeart/2005/8/layout/process2"/>
    <dgm:cxn modelId="{56622CC3-39E0-4AB0-9F21-DD44E511612A}" srcId="{CE2A0BF9-DFA3-4D58-AC54-4B681245322E}" destId="{10F733BB-AD9D-4161-85E8-B4C84C4D9070}" srcOrd="2" destOrd="0" parTransId="{F13DEF0A-0FA9-4F78-BB49-38216B600D7A}" sibTransId="{A07FD763-E93A-4347-88EA-716FDB5CAAD6}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F5B4DBA2-378C-4790-87BC-FCB953BE6911}" type="presOf" srcId="{6AF8F866-F203-44B1-86AB-74E8496196BD}" destId="{2620EA2B-D529-4AB8-A22B-3518E7F0616D}" srcOrd="1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6F4334F6-8DF8-48BA-B111-9DAA9E3F6C61}" type="presOf" srcId="{886AD7AA-5D6D-489D-9824-55CD4BFD5D79}" destId="{E7CF8F3F-72C2-4280-BBAB-2D5C949E789F}" srcOrd="0" destOrd="0" presId="urn:microsoft.com/office/officeart/2005/8/layout/process2"/>
    <dgm:cxn modelId="{6A7F21E7-92E2-443C-83B4-8C01762F2B98}" type="presOf" srcId="{6CF13A51-A9C0-4526-8151-E3F96145A945}" destId="{75C98425-2EC9-4B13-8D8B-D581AE622D2D}" srcOrd="0" destOrd="0" presId="urn:microsoft.com/office/officeart/2005/8/layout/process2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B65D8EC-C848-498B-A096-D3FD9B988D81}" type="presParOf" srcId="{29643858-AC6D-47B2-AB91-6FDACABB8A9F}" destId="{75C98425-2EC9-4B13-8D8B-D581AE622D2D}" srcOrd="1" destOrd="0" presId="urn:microsoft.com/office/officeart/2005/8/layout/process2"/>
    <dgm:cxn modelId="{2E98C212-0EAD-4F5A-A97F-2AF464F3D7A2}" type="presParOf" srcId="{75C98425-2EC9-4B13-8D8B-D581AE622D2D}" destId="{7289C3E7-5FFF-49EC-9632-05D108DBA152}" srcOrd="0" destOrd="0" presId="urn:microsoft.com/office/officeart/2005/8/layout/process2"/>
    <dgm:cxn modelId="{78D02517-87D3-4919-9E03-7988B25CA66D}" type="presParOf" srcId="{29643858-AC6D-47B2-AB91-6FDACABB8A9F}" destId="{FC5A7C22-5BF4-4F75-B5E2-DF4A4759C54B}" srcOrd="2" destOrd="0" presId="urn:microsoft.com/office/officeart/2005/8/layout/process2"/>
    <dgm:cxn modelId="{6AF59A7F-8983-4C6E-A429-3222AB78EF9C}" type="presParOf" srcId="{29643858-AC6D-47B2-AB91-6FDACABB8A9F}" destId="{C424B2BE-857C-4D53-A6A3-796713E4668B}" srcOrd="3" destOrd="0" presId="urn:microsoft.com/office/officeart/2005/8/layout/process2"/>
    <dgm:cxn modelId="{B6FE230E-51FB-4258-A65C-0B627C6857A0}" type="presParOf" srcId="{C424B2BE-857C-4D53-A6A3-796713E4668B}" destId="{2620EA2B-D529-4AB8-A22B-3518E7F0616D}" srcOrd="0" destOrd="0" presId="urn:microsoft.com/office/officeart/2005/8/layout/process2"/>
    <dgm:cxn modelId="{E74D3C84-8AE8-4F46-98A7-8BBDF9301C1E}" type="presParOf" srcId="{29643858-AC6D-47B2-AB91-6FDACABB8A9F}" destId="{12536ED4-F873-42BC-BB9A-7AFAF5DDE41B}" srcOrd="4" destOrd="0" presId="urn:microsoft.com/office/officeart/2005/8/layout/process2"/>
    <dgm:cxn modelId="{AAB95120-8B40-438E-8EBD-B8FEA01C4549}" type="presParOf" srcId="{29643858-AC6D-47B2-AB91-6FDACABB8A9F}" destId="{06433700-F1E2-49EE-B55E-28BA3AA1817E}" srcOrd="5" destOrd="0" presId="urn:microsoft.com/office/officeart/2005/8/layout/process2"/>
    <dgm:cxn modelId="{AC451384-FCDD-4CC5-91C5-0A9A4DADB9CF}" type="presParOf" srcId="{06433700-F1E2-49EE-B55E-28BA3AA1817E}" destId="{73357E2E-57E9-43AA-B7FF-BE32DE221AEC}" srcOrd="0" destOrd="0" presId="urn:microsoft.com/office/officeart/2005/8/layout/process2"/>
    <dgm:cxn modelId="{284A185D-DA48-4791-888F-885A695AC59E}" type="presParOf" srcId="{29643858-AC6D-47B2-AB91-6FDACABB8A9F}" destId="{E7CF8F3F-72C2-4280-BBAB-2D5C949E789F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Elaborare agendă anuală  de cercetare</a:t>
          </a:r>
          <a:endParaRPr lang="fr-FR" b="1" dirty="0">
            <a:solidFill>
              <a:schemeClr val="tx1"/>
            </a:solidFill>
          </a:endParaRP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520298CA-9839-4BE9-A628-AD6C815F725F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Contractare servicii de cercetare (pentru domenii în care DMPDC nu are capacitate)</a:t>
          </a:r>
          <a:endParaRPr lang="fr-FR" b="1" dirty="0">
            <a:solidFill>
              <a:schemeClr val="tx1"/>
            </a:solidFill>
          </a:endParaRPr>
        </a:p>
      </dgm:t>
    </dgm:pt>
    <dgm:pt modelId="{8D3F2761-B158-4F5B-9294-2F9B223F0FDD}" type="parTrans" cxnId="{4B0D38C0-3A74-40F1-AA7D-366896DA5D41}">
      <dgm:prSet/>
      <dgm:spPr/>
      <dgm:t>
        <a:bodyPr/>
        <a:lstStyle/>
        <a:p>
          <a:endParaRPr lang="fr-FR"/>
        </a:p>
      </dgm:t>
    </dgm:pt>
    <dgm:pt modelId="{6AF8F866-F203-44B1-86AB-74E8496196BD}" type="sibTrans" cxnId="{4B0D38C0-3A74-40F1-AA7D-366896DA5D4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0F733BB-AD9D-4161-85E8-B4C84C4D9070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Efectuare studii/cercetări (după nevoie) și publicare rezultate</a:t>
          </a:r>
          <a:endParaRPr lang="fr-FR" b="1" dirty="0">
            <a:solidFill>
              <a:schemeClr val="tx1"/>
            </a:solidFill>
          </a:endParaRPr>
        </a:p>
      </dgm:t>
    </dgm:pt>
    <dgm:pt modelId="{F13DEF0A-0FA9-4F78-BB49-38216B600D7A}" type="parTrans" cxnId="{56622CC3-39E0-4AB0-9F21-DD44E511612A}">
      <dgm:prSet/>
      <dgm:spPr/>
      <dgm:t>
        <a:bodyPr/>
        <a:lstStyle/>
        <a:p>
          <a:endParaRPr lang="fr-FR"/>
        </a:p>
      </dgm:t>
    </dgm:pt>
    <dgm:pt modelId="{A07FD763-E93A-4347-88EA-716FDB5CAAD6}" type="sibTrans" cxnId="{56622CC3-39E0-4AB0-9F21-DD44E511612A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98425-2EC9-4B13-8D8B-D581AE622D2D}" type="pres">
      <dgm:prSet presAssocID="{6CF13A51-A9C0-4526-8151-E3F96145A945}" presName="sibTrans" presStyleLbl="sibTrans2D1" presStyleIdx="0" presStyleCnt="2" custScaleX="228928"/>
      <dgm:spPr/>
      <dgm:t>
        <a:bodyPr/>
        <a:lstStyle/>
        <a:p>
          <a:endParaRPr lang="ru-RU"/>
        </a:p>
      </dgm:t>
    </dgm:pt>
    <dgm:pt modelId="{7289C3E7-5FFF-49EC-9632-05D108DBA152}" type="pres">
      <dgm:prSet presAssocID="{6CF13A51-A9C0-4526-8151-E3F96145A945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FC5A7C22-5BF4-4F75-B5E2-DF4A4759C54B}" type="pres">
      <dgm:prSet presAssocID="{520298CA-9839-4BE9-A628-AD6C815F725F}" presName="node" presStyleLbl="node1" presStyleIdx="1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4B2BE-857C-4D53-A6A3-796713E4668B}" type="pres">
      <dgm:prSet presAssocID="{6AF8F866-F203-44B1-86AB-74E8496196BD}" presName="sibTrans" presStyleLbl="sibTrans2D1" presStyleIdx="1" presStyleCnt="2" custScaleX="228928"/>
      <dgm:spPr/>
      <dgm:t>
        <a:bodyPr/>
        <a:lstStyle/>
        <a:p>
          <a:endParaRPr lang="ru-RU"/>
        </a:p>
      </dgm:t>
    </dgm:pt>
    <dgm:pt modelId="{2620EA2B-D529-4AB8-A22B-3518E7F0616D}" type="pres">
      <dgm:prSet presAssocID="{6AF8F866-F203-44B1-86AB-74E8496196BD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12536ED4-F873-42BC-BB9A-7AFAF5DDE41B}" type="pres">
      <dgm:prSet presAssocID="{10F733BB-AD9D-4161-85E8-B4C84C4D9070}" presName="node" presStyleLbl="node1" presStyleIdx="2" presStyleCnt="3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6BDAF0-D126-4A68-81D4-B33CA5198250}" type="presOf" srcId="{6CF13A51-A9C0-4526-8151-E3F96145A945}" destId="{7289C3E7-5FFF-49EC-9632-05D108DBA152}" srcOrd="1" destOrd="0" presId="urn:microsoft.com/office/officeart/2005/8/layout/process2"/>
    <dgm:cxn modelId="{4B0D38C0-3A74-40F1-AA7D-366896DA5D41}" srcId="{CE2A0BF9-DFA3-4D58-AC54-4B681245322E}" destId="{520298CA-9839-4BE9-A628-AD6C815F725F}" srcOrd="1" destOrd="0" parTransId="{8D3F2761-B158-4F5B-9294-2F9B223F0FDD}" sibTransId="{6AF8F866-F203-44B1-86AB-74E8496196BD}"/>
    <dgm:cxn modelId="{22392AE0-8D06-41FD-BE3E-373FAA4CB550}" type="presOf" srcId="{10F733BB-AD9D-4161-85E8-B4C84C4D9070}" destId="{12536ED4-F873-42BC-BB9A-7AFAF5DDE41B}" srcOrd="0" destOrd="0" presId="urn:microsoft.com/office/officeart/2005/8/layout/process2"/>
    <dgm:cxn modelId="{60DE487B-030F-4CDA-A1F3-D74399EBEFF4}" type="presOf" srcId="{6AF8F866-F203-44B1-86AB-74E8496196BD}" destId="{C424B2BE-857C-4D53-A6A3-796713E4668B}" srcOrd="0" destOrd="0" presId="urn:microsoft.com/office/officeart/2005/8/layout/process2"/>
    <dgm:cxn modelId="{809BB6E8-D1C3-4F5E-BF5F-D0A11F3CD999}" type="presOf" srcId="{520298CA-9839-4BE9-A628-AD6C815F725F}" destId="{FC5A7C22-5BF4-4F75-B5E2-DF4A4759C54B}" srcOrd="0" destOrd="0" presId="urn:microsoft.com/office/officeart/2005/8/layout/process2"/>
    <dgm:cxn modelId="{56622CC3-39E0-4AB0-9F21-DD44E511612A}" srcId="{CE2A0BF9-DFA3-4D58-AC54-4B681245322E}" destId="{10F733BB-AD9D-4161-85E8-B4C84C4D9070}" srcOrd="2" destOrd="0" parTransId="{F13DEF0A-0FA9-4F78-BB49-38216B600D7A}" sibTransId="{A07FD763-E93A-4347-88EA-716FDB5CAAD6}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F5B4DBA2-378C-4790-87BC-FCB953BE6911}" type="presOf" srcId="{6AF8F866-F203-44B1-86AB-74E8496196BD}" destId="{2620EA2B-D529-4AB8-A22B-3518E7F0616D}" srcOrd="1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6A7F21E7-92E2-443C-83B4-8C01762F2B98}" type="presOf" srcId="{6CF13A51-A9C0-4526-8151-E3F96145A945}" destId="{75C98425-2EC9-4B13-8D8B-D581AE622D2D}" srcOrd="0" destOrd="0" presId="urn:microsoft.com/office/officeart/2005/8/layout/process2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B65D8EC-C848-498B-A096-D3FD9B988D81}" type="presParOf" srcId="{29643858-AC6D-47B2-AB91-6FDACABB8A9F}" destId="{75C98425-2EC9-4B13-8D8B-D581AE622D2D}" srcOrd="1" destOrd="0" presId="urn:microsoft.com/office/officeart/2005/8/layout/process2"/>
    <dgm:cxn modelId="{2E98C212-0EAD-4F5A-A97F-2AF464F3D7A2}" type="presParOf" srcId="{75C98425-2EC9-4B13-8D8B-D581AE622D2D}" destId="{7289C3E7-5FFF-49EC-9632-05D108DBA152}" srcOrd="0" destOrd="0" presId="urn:microsoft.com/office/officeart/2005/8/layout/process2"/>
    <dgm:cxn modelId="{78D02517-87D3-4919-9E03-7988B25CA66D}" type="presParOf" srcId="{29643858-AC6D-47B2-AB91-6FDACABB8A9F}" destId="{FC5A7C22-5BF4-4F75-B5E2-DF4A4759C54B}" srcOrd="2" destOrd="0" presId="urn:microsoft.com/office/officeart/2005/8/layout/process2"/>
    <dgm:cxn modelId="{6AF59A7F-8983-4C6E-A429-3222AB78EF9C}" type="presParOf" srcId="{29643858-AC6D-47B2-AB91-6FDACABB8A9F}" destId="{C424B2BE-857C-4D53-A6A3-796713E4668B}" srcOrd="3" destOrd="0" presId="urn:microsoft.com/office/officeart/2005/8/layout/process2"/>
    <dgm:cxn modelId="{B6FE230E-51FB-4258-A65C-0B627C6857A0}" type="presParOf" srcId="{C424B2BE-857C-4D53-A6A3-796713E4668B}" destId="{2620EA2B-D529-4AB8-A22B-3518E7F0616D}" srcOrd="0" destOrd="0" presId="urn:microsoft.com/office/officeart/2005/8/layout/process2"/>
    <dgm:cxn modelId="{E74D3C84-8AE8-4F46-98A7-8BBDF9301C1E}" type="presParOf" srcId="{29643858-AC6D-47B2-AB91-6FDACABB8A9F}" destId="{12536ED4-F873-42BC-BB9A-7AFAF5DDE41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Evenimente publice de prezentare a rezultatelor</a:t>
          </a:r>
          <a:endParaRPr lang="fr-FR" b="1" dirty="0">
            <a:solidFill>
              <a:schemeClr val="tx1"/>
            </a:solidFill>
          </a:endParaRP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A6D14261-65EA-4EDF-A0E8-4BBFB2423205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Elaborare și implementare plan de follow-up pentru utilizare rezultate</a:t>
          </a:r>
          <a:endParaRPr lang="fr-FR" b="1" dirty="0">
            <a:solidFill>
              <a:schemeClr val="tx1"/>
            </a:solidFill>
          </a:endParaRPr>
        </a:p>
      </dgm:t>
    </dgm:pt>
    <dgm:pt modelId="{69D772EB-B06E-4DAE-88FB-BA985088A08F}" type="parTrans" cxnId="{7A58EAC0-1E79-49EC-AF13-6709EA416509}">
      <dgm:prSet/>
      <dgm:spPr/>
      <dgm:t>
        <a:bodyPr/>
        <a:lstStyle/>
        <a:p>
          <a:endParaRPr lang="fr-FR"/>
        </a:p>
      </dgm:t>
    </dgm:pt>
    <dgm:pt modelId="{37C26C89-B51B-45C6-82F0-6BAE47EAC46C}" type="sibTrans" cxnId="{7A58EAC0-1E79-49EC-AF13-6709EA416509}">
      <dgm:prSet/>
      <dgm:spPr/>
      <dgm:t>
        <a:bodyPr/>
        <a:lstStyle/>
        <a:p>
          <a:endParaRPr lang="fr-FR"/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2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14405-24D6-4554-959E-3A185D2FAD2B}" type="pres">
      <dgm:prSet presAssocID="{6CF13A51-A9C0-4526-8151-E3F96145A945}" presName="sibTrans" presStyleLbl="sibTrans2D1" presStyleIdx="0" presStyleCnt="1"/>
      <dgm:spPr/>
      <dgm:t>
        <a:bodyPr/>
        <a:lstStyle/>
        <a:p>
          <a:endParaRPr lang="ru-RU"/>
        </a:p>
      </dgm:t>
    </dgm:pt>
    <dgm:pt modelId="{B790762C-A219-4FC4-A01F-87900044E566}" type="pres">
      <dgm:prSet presAssocID="{6CF13A51-A9C0-4526-8151-E3F96145A94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A0B6CA3D-E66F-4DB3-AC78-3B2F10205965}" type="pres">
      <dgm:prSet presAssocID="{A6D14261-65EA-4EDF-A0E8-4BBFB2423205}" presName="node" presStyleLbl="node1" presStyleIdx="1" presStyleCnt="2" custScaleX="227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BBD761-BEA0-46B6-BE51-BF5809901C95}" type="presOf" srcId="{6CF13A51-A9C0-4526-8151-E3F96145A945}" destId="{B790762C-A219-4FC4-A01F-87900044E566}" srcOrd="1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4F4F864B-3A27-4235-9A99-4153C3F98986}" type="presOf" srcId="{6CF13A51-A9C0-4526-8151-E3F96145A945}" destId="{29214405-24D6-4554-959E-3A185D2FAD2B}" srcOrd="0" destOrd="0" presId="urn:microsoft.com/office/officeart/2005/8/layout/process2"/>
    <dgm:cxn modelId="{7C427A85-B7DE-4CEB-AF27-90E7097DA1C3}" type="presOf" srcId="{A6D14261-65EA-4EDF-A0E8-4BBFB2423205}" destId="{A0B6CA3D-E66F-4DB3-AC78-3B2F10205965}" srcOrd="0" destOrd="0" presId="urn:microsoft.com/office/officeart/2005/8/layout/process2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7A58EAC0-1E79-49EC-AF13-6709EA416509}" srcId="{CE2A0BF9-DFA3-4D58-AC54-4B681245322E}" destId="{A6D14261-65EA-4EDF-A0E8-4BBFB2423205}" srcOrd="1" destOrd="0" parTransId="{69D772EB-B06E-4DAE-88FB-BA985088A08F}" sibTransId="{37C26C89-B51B-45C6-82F0-6BAE47EAC46C}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7B9DE9C-29FE-4F13-9563-8D68A838B1C2}" type="presParOf" srcId="{29643858-AC6D-47B2-AB91-6FDACABB8A9F}" destId="{29214405-24D6-4554-959E-3A185D2FAD2B}" srcOrd="1" destOrd="0" presId="urn:microsoft.com/office/officeart/2005/8/layout/process2"/>
    <dgm:cxn modelId="{8ACBA405-2B34-4CEA-8469-27061FDBC1B0}" type="presParOf" srcId="{29214405-24D6-4554-959E-3A185D2FAD2B}" destId="{B790762C-A219-4FC4-A01F-87900044E566}" srcOrd="0" destOrd="0" presId="urn:microsoft.com/office/officeart/2005/8/layout/process2"/>
    <dgm:cxn modelId="{6B4D0732-EFF0-4C9F-8B56-403CCA409CAB}" type="presParOf" srcId="{29643858-AC6D-47B2-AB91-6FDACABB8A9F}" destId="{A0B6CA3D-E66F-4DB3-AC78-3B2F10205965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E2A0BF9-DFA3-4D58-AC54-4B681245322E}" type="doc">
      <dgm:prSet loTypeId="urn:microsoft.com/office/officeart/2005/8/layout/process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2FA7FBD9-FBE9-4FB5-9697-4AA604E9693A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Contractare servicii de consultanță și derularea Analizei Muncii</a:t>
          </a:r>
          <a:endParaRPr lang="fr-FR" b="1" dirty="0">
            <a:solidFill>
              <a:schemeClr val="tx1"/>
            </a:solidFill>
          </a:endParaRPr>
        </a:p>
      </dgm:t>
    </dgm:pt>
    <dgm:pt modelId="{0AB5A177-4BD3-462A-9A3F-2EDD25C483C7}" type="parTrans" cxnId="{01250BD6-9C46-4D7C-A1AA-3BA8C5154993}">
      <dgm:prSet/>
      <dgm:spPr/>
      <dgm:t>
        <a:bodyPr/>
        <a:lstStyle/>
        <a:p>
          <a:endParaRPr lang="fr-FR"/>
        </a:p>
      </dgm:t>
    </dgm:pt>
    <dgm:pt modelId="{6CF13A51-A9C0-4526-8151-E3F96145A945}" type="sibTrans" cxnId="{01250BD6-9C46-4D7C-A1AA-3BA8C5154993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4D96268B-971C-4099-963B-CFF2A2E52574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Planificare și normare a resurselor umane, conform rezultatelor Analizei Muncii </a:t>
          </a:r>
          <a:endParaRPr lang="fr-FR" b="1" dirty="0">
            <a:solidFill>
              <a:schemeClr val="tx1"/>
            </a:solidFill>
          </a:endParaRPr>
        </a:p>
      </dgm:t>
    </dgm:pt>
    <dgm:pt modelId="{125D508D-5973-47CF-ACB7-C3A42D6F29C3}" type="parTrans" cxnId="{5BFF8346-C2B5-45AB-8AA3-689989EA24EF}">
      <dgm:prSet/>
      <dgm:spPr/>
      <dgm:t>
        <a:bodyPr/>
        <a:lstStyle/>
        <a:p>
          <a:endParaRPr lang="fr-FR"/>
        </a:p>
      </dgm:t>
    </dgm:pt>
    <dgm:pt modelId="{5014BBFB-F8C7-4576-8F58-507CA35B1C99}" type="sibTrans" cxnId="{5BFF8346-C2B5-45AB-8AA3-689989EA24EF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520298CA-9839-4BE9-A628-AD6C815F725F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Stabilire necesar de personal de recrutat și/sau redistribuit intern</a:t>
          </a:r>
          <a:endParaRPr lang="fr-FR" b="1" dirty="0">
            <a:solidFill>
              <a:schemeClr val="tx1"/>
            </a:solidFill>
          </a:endParaRPr>
        </a:p>
      </dgm:t>
    </dgm:pt>
    <dgm:pt modelId="{8D3F2761-B158-4F5B-9294-2F9B223F0FDD}" type="parTrans" cxnId="{4B0D38C0-3A74-40F1-AA7D-366896DA5D41}">
      <dgm:prSet/>
      <dgm:spPr/>
      <dgm:t>
        <a:bodyPr/>
        <a:lstStyle/>
        <a:p>
          <a:endParaRPr lang="fr-FR"/>
        </a:p>
      </dgm:t>
    </dgm:pt>
    <dgm:pt modelId="{6AF8F866-F203-44B1-86AB-74E8496196BD}" type="sibTrans" cxnId="{4B0D38C0-3A74-40F1-AA7D-366896DA5D4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0F733BB-AD9D-4161-85E8-B4C84C4D9070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Elaborare fișe de post pentru personalul de recrutat</a:t>
          </a:r>
          <a:endParaRPr lang="fr-FR" b="1" dirty="0">
            <a:solidFill>
              <a:schemeClr val="tx1"/>
            </a:solidFill>
          </a:endParaRPr>
        </a:p>
      </dgm:t>
    </dgm:pt>
    <dgm:pt modelId="{F13DEF0A-0FA9-4F78-BB49-38216B600D7A}" type="parTrans" cxnId="{56622CC3-39E0-4AB0-9F21-DD44E511612A}">
      <dgm:prSet/>
      <dgm:spPr/>
      <dgm:t>
        <a:bodyPr/>
        <a:lstStyle/>
        <a:p>
          <a:endParaRPr lang="fr-FR"/>
        </a:p>
      </dgm:t>
    </dgm:pt>
    <dgm:pt modelId="{A07FD763-E93A-4347-88EA-716FDB5CAAD6}" type="sibTrans" cxnId="{56622CC3-39E0-4AB0-9F21-DD44E511612A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886AD7AA-5D6D-489D-9824-55CD4BFD5D79}">
      <dgm:prSet phldrT="[Texte]"/>
      <dgm:spPr/>
      <dgm:t>
        <a:bodyPr/>
        <a:lstStyle/>
        <a:p>
          <a:r>
            <a:rPr lang="ro-RO" b="1" dirty="0">
              <a:solidFill>
                <a:schemeClr val="tx1"/>
              </a:solidFill>
            </a:rPr>
            <a:t>Revizuire/actualizare fișe post personal existent conform Analizei Muncii și recomandărilor evaluării</a:t>
          </a:r>
          <a:endParaRPr lang="fr-FR" b="1" dirty="0">
            <a:solidFill>
              <a:schemeClr val="tx1"/>
            </a:solidFill>
          </a:endParaRPr>
        </a:p>
      </dgm:t>
    </dgm:pt>
    <dgm:pt modelId="{04E6417D-04B3-40E6-91F7-71A01662397B}" type="parTrans" cxnId="{0F5DB5B0-DB2B-47C7-8451-0D668EE5742F}">
      <dgm:prSet/>
      <dgm:spPr/>
      <dgm:t>
        <a:bodyPr/>
        <a:lstStyle/>
        <a:p>
          <a:endParaRPr lang="fr-FR"/>
        </a:p>
      </dgm:t>
    </dgm:pt>
    <dgm:pt modelId="{FA891F8B-8522-4171-9531-08ADE3F81C9B}" type="sibTrans" cxnId="{0F5DB5B0-DB2B-47C7-8451-0D668EE5742F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29643858-AC6D-47B2-AB91-6FDACABB8A9F}" type="pres">
      <dgm:prSet presAssocID="{CE2A0BF9-DFA3-4D58-AC54-4B681245322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6738EC-41DD-4113-B272-E6E169C88127}" type="pres">
      <dgm:prSet presAssocID="{2FA7FBD9-FBE9-4FB5-9697-4AA604E9693A}" presName="node" presStyleLbl="node1" presStyleIdx="0" presStyleCnt="5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98425-2EC9-4B13-8D8B-D581AE622D2D}" type="pres">
      <dgm:prSet presAssocID="{6CF13A51-A9C0-4526-8151-E3F96145A945}" presName="sibTrans" presStyleLbl="sibTrans2D1" presStyleIdx="0" presStyleCnt="4" custScaleX="228928"/>
      <dgm:spPr/>
      <dgm:t>
        <a:bodyPr/>
        <a:lstStyle/>
        <a:p>
          <a:endParaRPr lang="ru-RU"/>
        </a:p>
      </dgm:t>
    </dgm:pt>
    <dgm:pt modelId="{7289C3E7-5FFF-49EC-9632-05D108DBA152}" type="pres">
      <dgm:prSet presAssocID="{6CF13A51-A9C0-4526-8151-E3F96145A945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2FA01378-4056-42F2-8C5D-F39DAC0FEF31}" type="pres">
      <dgm:prSet presAssocID="{4D96268B-971C-4099-963B-CFF2A2E52574}" presName="node" presStyleLbl="node1" presStyleIdx="1" presStyleCnt="5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9006C0-0C3C-4A4E-B3F3-9B2C5BD9CE29}" type="pres">
      <dgm:prSet presAssocID="{5014BBFB-F8C7-4576-8F58-507CA35B1C99}" presName="sibTrans" presStyleLbl="sibTrans2D1" presStyleIdx="1" presStyleCnt="4" custScaleX="228928"/>
      <dgm:spPr/>
      <dgm:t>
        <a:bodyPr/>
        <a:lstStyle/>
        <a:p>
          <a:endParaRPr lang="ru-RU"/>
        </a:p>
      </dgm:t>
    </dgm:pt>
    <dgm:pt modelId="{36DADAC5-9C81-4A1D-B941-10290A7CB583}" type="pres">
      <dgm:prSet presAssocID="{5014BBFB-F8C7-4576-8F58-507CA35B1C99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FC5A7C22-5BF4-4F75-B5E2-DF4A4759C54B}" type="pres">
      <dgm:prSet presAssocID="{520298CA-9839-4BE9-A628-AD6C815F725F}" presName="node" presStyleLbl="node1" presStyleIdx="2" presStyleCnt="5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4B2BE-857C-4D53-A6A3-796713E4668B}" type="pres">
      <dgm:prSet presAssocID="{6AF8F866-F203-44B1-86AB-74E8496196BD}" presName="sibTrans" presStyleLbl="sibTrans2D1" presStyleIdx="2" presStyleCnt="4" custScaleX="228928"/>
      <dgm:spPr/>
      <dgm:t>
        <a:bodyPr/>
        <a:lstStyle/>
        <a:p>
          <a:endParaRPr lang="ru-RU"/>
        </a:p>
      </dgm:t>
    </dgm:pt>
    <dgm:pt modelId="{2620EA2B-D529-4AB8-A22B-3518E7F0616D}" type="pres">
      <dgm:prSet presAssocID="{6AF8F866-F203-44B1-86AB-74E8496196BD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12536ED4-F873-42BC-BB9A-7AFAF5DDE41B}" type="pres">
      <dgm:prSet presAssocID="{10F733BB-AD9D-4161-85E8-B4C84C4D9070}" presName="node" presStyleLbl="node1" presStyleIdx="3" presStyleCnt="5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433700-F1E2-49EE-B55E-28BA3AA1817E}" type="pres">
      <dgm:prSet presAssocID="{A07FD763-E93A-4347-88EA-716FDB5CAAD6}" presName="sibTrans" presStyleLbl="sibTrans2D1" presStyleIdx="3" presStyleCnt="4" custScaleX="228928"/>
      <dgm:spPr/>
      <dgm:t>
        <a:bodyPr/>
        <a:lstStyle/>
        <a:p>
          <a:endParaRPr lang="ru-RU"/>
        </a:p>
      </dgm:t>
    </dgm:pt>
    <dgm:pt modelId="{73357E2E-57E9-43AA-B7FF-BE32DE221AEC}" type="pres">
      <dgm:prSet presAssocID="{A07FD763-E93A-4347-88EA-716FDB5CAAD6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E7CF8F3F-72C2-4280-BBAB-2D5C949E789F}" type="pres">
      <dgm:prSet presAssocID="{886AD7AA-5D6D-489D-9824-55CD4BFD5D79}" presName="node" presStyleLbl="node1" presStyleIdx="4" presStyleCnt="5" custScaleX="228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6BCBB8-8991-496A-9EF5-C31BCB5E0B50}" type="presOf" srcId="{4D96268B-971C-4099-963B-CFF2A2E52574}" destId="{2FA01378-4056-42F2-8C5D-F39DAC0FEF31}" srcOrd="0" destOrd="0" presId="urn:microsoft.com/office/officeart/2005/8/layout/process2"/>
    <dgm:cxn modelId="{25DABE16-AC7C-4B03-B936-BA25B6E3B9CD}" type="presOf" srcId="{5014BBFB-F8C7-4576-8F58-507CA35B1C99}" destId="{9F9006C0-0C3C-4A4E-B3F3-9B2C5BD9CE29}" srcOrd="0" destOrd="0" presId="urn:microsoft.com/office/officeart/2005/8/layout/process2"/>
    <dgm:cxn modelId="{786BDAF0-D126-4A68-81D4-B33CA5198250}" type="presOf" srcId="{6CF13A51-A9C0-4526-8151-E3F96145A945}" destId="{7289C3E7-5FFF-49EC-9632-05D108DBA152}" srcOrd="1" destOrd="0" presId="urn:microsoft.com/office/officeart/2005/8/layout/process2"/>
    <dgm:cxn modelId="{4B0D38C0-3A74-40F1-AA7D-366896DA5D41}" srcId="{CE2A0BF9-DFA3-4D58-AC54-4B681245322E}" destId="{520298CA-9839-4BE9-A628-AD6C815F725F}" srcOrd="2" destOrd="0" parTransId="{8D3F2761-B158-4F5B-9294-2F9B223F0FDD}" sibTransId="{6AF8F866-F203-44B1-86AB-74E8496196BD}"/>
    <dgm:cxn modelId="{22392AE0-8D06-41FD-BE3E-373FAA4CB550}" type="presOf" srcId="{10F733BB-AD9D-4161-85E8-B4C84C4D9070}" destId="{12536ED4-F873-42BC-BB9A-7AFAF5DDE41B}" srcOrd="0" destOrd="0" presId="urn:microsoft.com/office/officeart/2005/8/layout/process2"/>
    <dgm:cxn modelId="{60DE487B-030F-4CDA-A1F3-D74399EBEFF4}" type="presOf" srcId="{6AF8F866-F203-44B1-86AB-74E8496196BD}" destId="{C424B2BE-857C-4D53-A6A3-796713E4668B}" srcOrd="0" destOrd="0" presId="urn:microsoft.com/office/officeart/2005/8/layout/process2"/>
    <dgm:cxn modelId="{5BFF8346-C2B5-45AB-8AA3-689989EA24EF}" srcId="{CE2A0BF9-DFA3-4D58-AC54-4B681245322E}" destId="{4D96268B-971C-4099-963B-CFF2A2E52574}" srcOrd="1" destOrd="0" parTransId="{125D508D-5973-47CF-ACB7-C3A42D6F29C3}" sibTransId="{5014BBFB-F8C7-4576-8F58-507CA35B1C99}"/>
    <dgm:cxn modelId="{0F5DB5B0-DB2B-47C7-8451-0D668EE5742F}" srcId="{CE2A0BF9-DFA3-4D58-AC54-4B681245322E}" destId="{886AD7AA-5D6D-489D-9824-55CD4BFD5D79}" srcOrd="4" destOrd="0" parTransId="{04E6417D-04B3-40E6-91F7-71A01662397B}" sibTransId="{FA891F8B-8522-4171-9531-08ADE3F81C9B}"/>
    <dgm:cxn modelId="{809BB6E8-D1C3-4F5E-BF5F-D0A11F3CD999}" type="presOf" srcId="{520298CA-9839-4BE9-A628-AD6C815F725F}" destId="{FC5A7C22-5BF4-4F75-B5E2-DF4A4759C54B}" srcOrd="0" destOrd="0" presId="urn:microsoft.com/office/officeart/2005/8/layout/process2"/>
    <dgm:cxn modelId="{2F2F2D82-7A23-4484-9C90-D7D5B779A176}" type="presOf" srcId="{A07FD763-E93A-4347-88EA-716FDB5CAAD6}" destId="{73357E2E-57E9-43AA-B7FF-BE32DE221AEC}" srcOrd="1" destOrd="0" presId="urn:microsoft.com/office/officeart/2005/8/layout/process2"/>
    <dgm:cxn modelId="{F24294BB-28D0-4E65-B889-B0C1FEC31A75}" type="presOf" srcId="{A07FD763-E93A-4347-88EA-716FDB5CAAD6}" destId="{06433700-F1E2-49EE-B55E-28BA3AA1817E}" srcOrd="0" destOrd="0" presId="urn:microsoft.com/office/officeart/2005/8/layout/process2"/>
    <dgm:cxn modelId="{56622CC3-39E0-4AB0-9F21-DD44E511612A}" srcId="{CE2A0BF9-DFA3-4D58-AC54-4B681245322E}" destId="{10F733BB-AD9D-4161-85E8-B4C84C4D9070}" srcOrd="3" destOrd="0" parTransId="{F13DEF0A-0FA9-4F78-BB49-38216B600D7A}" sibTransId="{A07FD763-E93A-4347-88EA-716FDB5CAAD6}"/>
    <dgm:cxn modelId="{1E23C633-9173-4EF1-A9CF-56E6740D9835}" type="presOf" srcId="{CE2A0BF9-DFA3-4D58-AC54-4B681245322E}" destId="{29643858-AC6D-47B2-AB91-6FDACABB8A9F}" srcOrd="0" destOrd="0" presId="urn:microsoft.com/office/officeart/2005/8/layout/process2"/>
    <dgm:cxn modelId="{01250BD6-9C46-4D7C-A1AA-3BA8C5154993}" srcId="{CE2A0BF9-DFA3-4D58-AC54-4B681245322E}" destId="{2FA7FBD9-FBE9-4FB5-9697-4AA604E9693A}" srcOrd="0" destOrd="0" parTransId="{0AB5A177-4BD3-462A-9A3F-2EDD25C483C7}" sibTransId="{6CF13A51-A9C0-4526-8151-E3F96145A945}"/>
    <dgm:cxn modelId="{F5B4DBA2-378C-4790-87BC-FCB953BE6911}" type="presOf" srcId="{6AF8F866-F203-44B1-86AB-74E8496196BD}" destId="{2620EA2B-D529-4AB8-A22B-3518E7F0616D}" srcOrd="1" destOrd="0" presId="urn:microsoft.com/office/officeart/2005/8/layout/process2"/>
    <dgm:cxn modelId="{EF0C6957-EA1E-48B9-BFB8-0B81AB501DA1}" type="presOf" srcId="{2FA7FBD9-FBE9-4FB5-9697-4AA604E9693A}" destId="{8D6738EC-41DD-4113-B272-E6E169C88127}" srcOrd="0" destOrd="0" presId="urn:microsoft.com/office/officeart/2005/8/layout/process2"/>
    <dgm:cxn modelId="{5E5DD873-6051-472C-9707-E9A3215CFAB4}" type="presOf" srcId="{5014BBFB-F8C7-4576-8F58-507CA35B1C99}" destId="{36DADAC5-9C81-4A1D-B941-10290A7CB583}" srcOrd="1" destOrd="0" presId="urn:microsoft.com/office/officeart/2005/8/layout/process2"/>
    <dgm:cxn modelId="{6F4334F6-8DF8-48BA-B111-9DAA9E3F6C61}" type="presOf" srcId="{886AD7AA-5D6D-489D-9824-55CD4BFD5D79}" destId="{E7CF8F3F-72C2-4280-BBAB-2D5C949E789F}" srcOrd="0" destOrd="0" presId="urn:microsoft.com/office/officeart/2005/8/layout/process2"/>
    <dgm:cxn modelId="{6A7F21E7-92E2-443C-83B4-8C01762F2B98}" type="presOf" srcId="{6CF13A51-A9C0-4526-8151-E3F96145A945}" destId="{75C98425-2EC9-4B13-8D8B-D581AE622D2D}" srcOrd="0" destOrd="0" presId="urn:microsoft.com/office/officeart/2005/8/layout/process2"/>
    <dgm:cxn modelId="{E3526EF7-7E21-4557-AADC-FC80314E9EF0}" type="presParOf" srcId="{29643858-AC6D-47B2-AB91-6FDACABB8A9F}" destId="{8D6738EC-41DD-4113-B272-E6E169C88127}" srcOrd="0" destOrd="0" presId="urn:microsoft.com/office/officeart/2005/8/layout/process2"/>
    <dgm:cxn modelId="{DB65D8EC-C848-498B-A096-D3FD9B988D81}" type="presParOf" srcId="{29643858-AC6D-47B2-AB91-6FDACABB8A9F}" destId="{75C98425-2EC9-4B13-8D8B-D581AE622D2D}" srcOrd="1" destOrd="0" presId="urn:microsoft.com/office/officeart/2005/8/layout/process2"/>
    <dgm:cxn modelId="{2E98C212-0EAD-4F5A-A97F-2AF464F3D7A2}" type="presParOf" srcId="{75C98425-2EC9-4B13-8D8B-D581AE622D2D}" destId="{7289C3E7-5FFF-49EC-9632-05D108DBA152}" srcOrd="0" destOrd="0" presId="urn:microsoft.com/office/officeart/2005/8/layout/process2"/>
    <dgm:cxn modelId="{9839919E-274E-410E-9EF7-4266AB85B9E6}" type="presParOf" srcId="{29643858-AC6D-47B2-AB91-6FDACABB8A9F}" destId="{2FA01378-4056-42F2-8C5D-F39DAC0FEF31}" srcOrd="2" destOrd="0" presId="urn:microsoft.com/office/officeart/2005/8/layout/process2"/>
    <dgm:cxn modelId="{C15CE503-7268-43A5-AD97-7C24B88DB55B}" type="presParOf" srcId="{29643858-AC6D-47B2-AB91-6FDACABB8A9F}" destId="{9F9006C0-0C3C-4A4E-B3F3-9B2C5BD9CE29}" srcOrd="3" destOrd="0" presId="urn:microsoft.com/office/officeart/2005/8/layout/process2"/>
    <dgm:cxn modelId="{3E7816A6-841B-4740-8566-5BC89BBC0415}" type="presParOf" srcId="{9F9006C0-0C3C-4A4E-B3F3-9B2C5BD9CE29}" destId="{36DADAC5-9C81-4A1D-B941-10290A7CB583}" srcOrd="0" destOrd="0" presId="urn:microsoft.com/office/officeart/2005/8/layout/process2"/>
    <dgm:cxn modelId="{78D02517-87D3-4919-9E03-7988B25CA66D}" type="presParOf" srcId="{29643858-AC6D-47B2-AB91-6FDACABB8A9F}" destId="{FC5A7C22-5BF4-4F75-B5E2-DF4A4759C54B}" srcOrd="4" destOrd="0" presId="urn:microsoft.com/office/officeart/2005/8/layout/process2"/>
    <dgm:cxn modelId="{6AF59A7F-8983-4C6E-A429-3222AB78EF9C}" type="presParOf" srcId="{29643858-AC6D-47B2-AB91-6FDACABB8A9F}" destId="{C424B2BE-857C-4D53-A6A3-796713E4668B}" srcOrd="5" destOrd="0" presId="urn:microsoft.com/office/officeart/2005/8/layout/process2"/>
    <dgm:cxn modelId="{B6FE230E-51FB-4258-A65C-0B627C6857A0}" type="presParOf" srcId="{C424B2BE-857C-4D53-A6A3-796713E4668B}" destId="{2620EA2B-D529-4AB8-A22B-3518E7F0616D}" srcOrd="0" destOrd="0" presId="urn:microsoft.com/office/officeart/2005/8/layout/process2"/>
    <dgm:cxn modelId="{E74D3C84-8AE8-4F46-98A7-8BBDF9301C1E}" type="presParOf" srcId="{29643858-AC6D-47B2-AB91-6FDACABB8A9F}" destId="{12536ED4-F873-42BC-BB9A-7AFAF5DDE41B}" srcOrd="6" destOrd="0" presId="urn:microsoft.com/office/officeart/2005/8/layout/process2"/>
    <dgm:cxn modelId="{AAB95120-8B40-438E-8EBD-B8FEA01C4549}" type="presParOf" srcId="{29643858-AC6D-47B2-AB91-6FDACABB8A9F}" destId="{06433700-F1E2-49EE-B55E-28BA3AA1817E}" srcOrd="7" destOrd="0" presId="urn:microsoft.com/office/officeart/2005/8/layout/process2"/>
    <dgm:cxn modelId="{AC451384-FCDD-4CC5-91C5-0A9A4DADB9CF}" type="presParOf" srcId="{06433700-F1E2-49EE-B55E-28BA3AA1817E}" destId="{73357E2E-57E9-43AA-B7FF-BE32DE221AEC}" srcOrd="0" destOrd="0" presId="urn:microsoft.com/office/officeart/2005/8/layout/process2"/>
    <dgm:cxn modelId="{284A185D-DA48-4791-888F-885A695AC59E}" type="presParOf" srcId="{29643858-AC6D-47B2-AB91-6FDACABB8A9F}" destId="{E7CF8F3F-72C2-4280-BBAB-2D5C949E789F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BC739C-3E36-4A6E-BD67-CD7AE4071B62}">
      <dsp:nvSpPr>
        <dsp:cNvPr id="0" name=""/>
        <dsp:cNvSpPr/>
      </dsp:nvSpPr>
      <dsp:spPr>
        <a:xfrm>
          <a:off x="853942" y="0"/>
          <a:ext cx="9678016" cy="5707117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99B6DE-2AAC-4B7E-B25B-28DD81599EBC}">
      <dsp:nvSpPr>
        <dsp:cNvPr id="0" name=""/>
        <dsp:cNvSpPr/>
      </dsp:nvSpPr>
      <dsp:spPr>
        <a:xfrm>
          <a:off x="972" y="1712135"/>
          <a:ext cx="1559446" cy="22828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o-RO" sz="1400" b="1" kern="1200" dirty="0">
              <a:latin typeface="Arial" panose="020B0604020202020204" pitchFamily="34" charset="0"/>
              <a:cs typeface="Arial" panose="020B0604020202020204" pitchFamily="34" charset="0"/>
            </a:rPr>
            <a:t>Planificare strategică și operațională</a:t>
          </a:r>
          <a:endParaRPr lang="fr-FR" sz="1400" b="1" kern="1200" dirty="0"/>
        </a:p>
      </dsp:txBody>
      <dsp:txXfrm>
        <a:off x="77098" y="1788261"/>
        <a:ext cx="1407194" cy="2130594"/>
      </dsp:txXfrm>
    </dsp:sp>
    <dsp:sp modelId="{E52DED7A-39E9-4549-8D6C-E96D68DE1D9C}">
      <dsp:nvSpPr>
        <dsp:cNvPr id="0" name=""/>
        <dsp:cNvSpPr/>
      </dsp:nvSpPr>
      <dsp:spPr>
        <a:xfrm>
          <a:off x="1638391" y="1712135"/>
          <a:ext cx="1559446" cy="228284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>
              <a:latin typeface="Arial" panose="020B0604020202020204" pitchFamily="34" charset="0"/>
              <a:cs typeface="Arial" panose="020B0604020202020204" pitchFamily="34" charset="0"/>
            </a:rPr>
            <a:t>Reorganizare și dezvoltarea structurii instituționale </a:t>
          </a:r>
          <a:endParaRPr lang="fr-FR" sz="1400" b="1" kern="1200" dirty="0"/>
        </a:p>
      </dsp:txBody>
      <dsp:txXfrm>
        <a:off x="1714517" y="1788261"/>
        <a:ext cx="1407194" cy="2130594"/>
      </dsp:txXfrm>
    </dsp:sp>
    <dsp:sp modelId="{CB68C2D3-70C8-4084-937C-27700959B5B6}">
      <dsp:nvSpPr>
        <dsp:cNvPr id="0" name=""/>
        <dsp:cNvSpPr/>
      </dsp:nvSpPr>
      <dsp:spPr>
        <a:xfrm>
          <a:off x="3275809" y="1712135"/>
          <a:ext cx="1559446" cy="228284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o-RO" sz="1400" b="1" kern="1200" dirty="0">
              <a:latin typeface="Arial" panose="020B0604020202020204" pitchFamily="34" charset="0"/>
              <a:cs typeface="Arial" panose="020B0604020202020204" pitchFamily="34" charset="0"/>
            </a:rPr>
            <a:t>Studii, analiză, prognoză</a:t>
          </a:r>
          <a:endParaRPr lang="fr-FR" sz="1400" b="1" kern="1200" dirty="0"/>
        </a:p>
      </dsp:txBody>
      <dsp:txXfrm>
        <a:off x="3351935" y="1788261"/>
        <a:ext cx="1407194" cy="2130594"/>
      </dsp:txXfrm>
    </dsp:sp>
    <dsp:sp modelId="{CCC4A8FB-3A94-486B-ACDC-0EB9EB3C7053}">
      <dsp:nvSpPr>
        <dsp:cNvPr id="0" name=""/>
        <dsp:cNvSpPr/>
      </dsp:nvSpPr>
      <dsp:spPr>
        <a:xfrm>
          <a:off x="4913227" y="1712135"/>
          <a:ext cx="1559446" cy="228284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o-RO" sz="1400" b="1" kern="1200" dirty="0">
              <a:latin typeface="Arial" panose="020B0604020202020204" pitchFamily="34" charset="0"/>
              <a:cs typeface="Arial" panose="020B0604020202020204" pitchFamily="34" charset="0"/>
            </a:rPr>
            <a:t>Managementul resurselor umane</a:t>
          </a:r>
          <a:endParaRPr lang="fr-FR" sz="1400" b="1" kern="1200" dirty="0"/>
        </a:p>
      </dsp:txBody>
      <dsp:txXfrm>
        <a:off x="4989353" y="1788261"/>
        <a:ext cx="1407194" cy="2130594"/>
      </dsp:txXfrm>
    </dsp:sp>
    <dsp:sp modelId="{B48B7C30-8F97-4E30-BB6E-F76653EB7C47}">
      <dsp:nvSpPr>
        <dsp:cNvPr id="0" name=""/>
        <dsp:cNvSpPr/>
      </dsp:nvSpPr>
      <dsp:spPr>
        <a:xfrm>
          <a:off x="6550646" y="1712135"/>
          <a:ext cx="1559446" cy="228284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o-RO" sz="1400" b="1" kern="1200" dirty="0">
              <a:latin typeface="Arial" panose="020B0604020202020204" pitchFamily="34" charset="0"/>
              <a:cs typeface="Arial" panose="020B0604020202020204" pitchFamily="34" charset="0"/>
            </a:rPr>
            <a:t>Managementul riscurilor și managementul financiar</a:t>
          </a:r>
          <a:endParaRPr lang="fr-FR" sz="1400" b="1" kern="1200" dirty="0"/>
        </a:p>
      </dsp:txBody>
      <dsp:txXfrm>
        <a:off x="6626772" y="1788261"/>
        <a:ext cx="1407194" cy="2130594"/>
      </dsp:txXfrm>
    </dsp:sp>
    <dsp:sp modelId="{02CD8A30-32EE-40EA-98A2-F338AD0D22F6}">
      <dsp:nvSpPr>
        <dsp:cNvPr id="0" name=""/>
        <dsp:cNvSpPr/>
      </dsp:nvSpPr>
      <dsp:spPr>
        <a:xfrm>
          <a:off x="8188064" y="1712135"/>
          <a:ext cx="1559446" cy="22828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it-IT" sz="1400" b="1" kern="1200" dirty="0">
              <a:latin typeface="Arial" panose="020B0604020202020204" pitchFamily="34" charset="0"/>
              <a:cs typeface="Arial" panose="020B0604020202020204" pitchFamily="34" charset="0"/>
            </a:rPr>
            <a:t>Monitorizare, raportare și sisteme informaționale</a:t>
          </a:r>
          <a:endParaRPr lang="x-none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264190" y="1788261"/>
        <a:ext cx="1407194" cy="2130594"/>
      </dsp:txXfrm>
    </dsp:sp>
    <dsp:sp modelId="{77C2476B-A1C4-4252-94C1-5BA31FC4603F}">
      <dsp:nvSpPr>
        <dsp:cNvPr id="0" name=""/>
        <dsp:cNvSpPr/>
      </dsp:nvSpPr>
      <dsp:spPr>
        <a:xfrm>
          <a:off x="9825483" y="1712135"/>
          <a:ext cx="1559446" cy="228284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o-RO" sz="1400" b="1" kern="1200" dirty="0">
              <a:latin typeface="Arial" panose="020B0604020202020204" pitchFamily="34" charset="0"/>
              <a:cs typeface="Arial" panose="020B0604020202020204" pitchFamily="34" charset="0"/>
            </a:rPr>
            <a:t>Participare, transparență, comunicare instituțională</a:t>
          </a:r>
          <a:endParaRPr lang="x-none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901609" y="1788261"/>
        <a:ext cx="1407194" cy="213059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6738EC-41DD-4113-B272-E6E169C88127}">
      <dsp:nvSpPr>
        <dsp:cNvPr id="0" name=""/>
        <dsp:cNvSpPr/>
      </dsp:nvSpPr>
      <dsp:spPr>
        <a:xfrm>
          <a:off x="1758123" y="661"/>
          <a:ext cx="4960726" cy="5417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b="1" kern="1200" dirty="0">
              <a:solidFill>
                <a:schemeClr val="tx1"/>
              </a:solidFill>
            </a:rPr>
            <a:t>Elaborare cadru de planificare strategică și constituire grup de coordonare</a:t>
          </a:r>
          <a:endParaRPr lang="fr-FR" sz="1100" b="1" kern="1200" dirty="0">
            <a:solidFill>
              <a:schemeClr val="tx1"/>
            </a:solidFill>
          </a:endParaRPr>
        </a:p>
      </dsp:txBody>
      <dsp:txXfrm>
        <a:off x="1773990" y="16528"/>
        <a:ext cx="4928992" cy="510000"/>
      </dsp:txXfrm>
    </dsp:sp>
    <dsp:sp modelId="{75C98425-2EC9-4B13-8D8B-D581AE622D2D}">
      <dsp:nvSpPr>
        <dsp:cNvPr id="0" name=""/>
        <dsp:cNvSpPr/>
      </dsp:nvSpPr>
      <dsp:spPr>
        <a:xfrm rot="5400000">
          <a:off x="4005952" y="555939"/>
          <a:ext cx="465068" cy="2437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b="1" kern="1200">
            <a:solidFill>
              <a:schemeClr val="tx1"/>
            </a:solidFill>
          </a:endParaRPr>
        </a:p>
      </dsp:txBody>
      <dsp:txXfrm rot="-5400000">
        <a:off x="4165352" y="445295"/>
        <a:ext cx="146268" cy="391934"/>
      </dsp:txXfrm>
    </dsp:sp>
    <dsp:sp modelId="{2FA01378-4056-42F2-8C5D-F39DAC0FEF31}">
      <dsp:nvSpPr>
        <dsp:cNvPr id="0" name=""/>
        <dsp:cNvSpPr/>
      </dsp:nvSpPr>
      <dsp:spPr>
        <a:xfrm>
          <a:off x="1758123" y="813263"/>
          <a:ext cx="4960726" cy="5417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58858"/>
                <a:satOff val="927"/>
                <a:lumOff val="4568"/>
                <a:alphaOff val="0"/>
                <a:tint val="96000"/>
                <a:lumMod val="104000"/>
              </a:schemeClr>
            </a:gs>
            <a:gs pos="100000">
              <a:schemeClr val="accent2">
                <a:shade val="80000"/>
                <a:hueOff val="58858"/>
                <a:satOff val="927"/>
                <a:lumOff val="456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b="1" kern="1200" dirty="0">
              <a:solidFill>
                <a:schemeClr val="tx1"/>
              </a:solidFill>
            </a:rPr>
            <a:t>Contractare servicii de consultanță</a:t>
          </a:r>
          <a:endParaRPr lang="fr-FR" sz="1100" b="1" kern="1200" dirty="0">
            <a:solidFill>
              <a:schemeClr val="tx1"/>
            </a:solidFill>
          </a:endParaRPr>
        </a:p>
      </dsp:txBody>
      <dsp:txXfrm>
        <a:off x="1773990" y="829130"/>
        <a:ext cx="4928992" cy="510000"/>
      </dsp:txXfrm>
    </dsp:sp>
    <dsp:sp modelId="{9F9006C0-0C3C-4A4E-B3F3-9B2C5BD9CE29}">
      <dsp:nvSpPr>
        <dsp:cNvPr id="0" name=""/>
        <dsp:cNvSpPr/>
      </dsp:nvSpPr>
      <dsp:spPr>
        <a:xfrm rot="5400000">
          <a:off x="4005952" y="1368540"/>
          <a:ext cx="465068" cy="2437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70631"/>
            <a:satOff val="28"/>
            <a:lumOff val="4929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b="1" kern="1200">
            <a:solidFill>
              <a:schemeClr val="tx1"/>
            </a:solidFill>
          </a:endParaRPr>
        </a:p>
      </dsp:txBody>
      <dsp:txXfrm rot="-5400000">
        <a:off x="4165352" y="1257896"/>
        <a:ext cx="146268" cy="391934"/>
      </dsp:txXfrm>
    </dsp:sp>
    <dsp:sp modelId="{FC5A7C22-5BF4-4F75-B5E2-DF4A4759C54B}">
      <dsp:nvSpPr>
        <dsp:cNvPr id="0" name=""/>
        <dsp:cNvSpPr/>
      </dsp:nvSpPr>
      <dsp:spPr>
        <a:xfrm>
          <a:off x="1758123" y="1625864"/>
          <a:ext cx="4960726" cy="5417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117717"/>
                <a:satOff val="1855"/>
                <a:lumOff val="9136"/>
                <a:alphaOff val="0"/>
                <a:tint val="96000"/>
                <a:lumMod val="104000"/>
              </a:schemeClr>
            </a:gs>
            <a:gs pos="100000">
              <a:schemeClr val="accent2">
                <a:shade val="80000"/>
                <a:hueOff val="117717"/>
                <a:satOff val="1855"/>
                <a:lumOff val="913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b="1" kern="1200" dirty="0">
              <a:solidFill>
                <a:schemeClr val="tx1"/>
              </a:solidFill>
            </a:rPr>
            <a:t>Diagnoză nevoi grupuri-țintă</a:t>
          </a:r>
          <a:endParaRPr lang="fr-FR" sz="1100" b="1" kern="1200" dirty="0">
            <a:solidFill>
              <a:schemeClr val="tx1"/>
            </a:solidFill>
          </a:endParaRPr>
        </a:p>
      </dsp:txBody>
      <dsp:txXfrm>
        <a:off x="1773990" y="1641731"/>
        <a:ext cx="4928992" cy="510000"/>
      </dsp:txXfrm>
    </dsp:sp>
    <dsp:sp modelId="{C424B2BE-857C-4D53-A6A3-796713E4668B}">
      <dsp:nvSpPr>
        <dsp:cNvPr id="0" name=""/>
        <dsp:cNvSpPr/>
      </dsp:nvSpPr>
      <dsp:spPr>
        <a:xfrm rot="5400000">
          <a:off x="4005952" y="2181142"/>
          <a:ext cx="465068" cy="2437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141262"/>
            <a:satOff val="56"/>
            <a:lumOff val="9859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b="1" kern="1200">
            <a:solidFill>
              <a:schemeClr val="tx1"/>
            </a:solidFill>
          </a:endParaRPr>
        </a:p>
      </dsp:txBody>
      <dsp:txXfrm rot="-5400000">
        <a:off x="4165352" y="2070498"/>
        <a:ext cx="146268" cy="391934"/>
      </dsp:txXfrm>
    </dsp:sp>
    <dsp:sp modelId="{12536ED4-F873-42BC-BB9A-7AFAF5DDE41B}">
      <dsp:nvSpPr>
        <dsp:cNvPr id="0" name=""/>
        <dsp:cNvSpPr/>
      </dsp:nvSpPr>
      <dsp:spPr>
        <a:xfrm>
          <a:off x="1758123" y="2438466"/>
          <a:ext cx="4960726" cy="5417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176575"/>
                <a:satOff val="2782"/>
                <a:lumOff val="13703"/>
                <a:alphaOff val="0"/>
                <a:tint val="96000"/>
                <a:lumMod val="104000"/>
              </a:schemeClr>
            </a:gs>
            <a:gs pos="100000">
              <a:schemeClr val="accent2">
                <a:shade val="80000"/>
                <a:hueOff val="176575"/>
                <a:satOff val="2782"/>
                <a:lumOff val="13703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b="1" kern="1200" dirty="0">
              <a:solidFill>
                <a:schemeClr val="tx1"/>
              </a:solidFill>
            </a:rPr>
            <a:t>Analiză părți interesate și alte analize necesare pentru pregătire planificare</a:t>
          </a:r>
          <a:endParaRPr lang="fr-FR" sz="1100" b="1" kern="1200" dirty="0">
            <a:solidFill>
              <a:schemeClr val="tx1"/>
            </a:solidFill>
          </a:endParaRPr>
        </a:p>
      </dsp:txBody>
      <dsp:txXfrm>
        <a:off x="1773990" y="2454333"/>
        <a:ext cx="4928992" cy="510000"/>
      </dsp:txXfrm>
    </dsp:sp>
    <dsp:sp modelId="{06433700-F1E2-49EE-B55E-28BA3AA1817E}">
      <dsp:nvSpPr>
        <dsp:cNvPr id="0" name=""/>
        <dsp:cNvSpPr/>
      </dsp:nvSpPr>
      <dsp:spPr>
        <a:xfrm rot="5400000">
          <a:off x="4005952" y="2993744"/>
          <a:ext cx="465068" cy="2437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211893"/>
            <a:satOff val="85"/>
            <a:lumOff val="14788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b="1" kern="1200">
            <a:solidFill>
              <a:schemeClr val="tx1"/>
            </a:solidFill>
          </a:endParaRPr>
        </a:p>
      </dsp:txBody>
      <dsp:txXfrm rot="-5400000">
        <a:off x="4165352" y="2883100"/>
        <a:ext cx="146268" cy="391934"/>
      </dsp:txXfrm>
    </dsp:sp>
    <dsp:sp modelId="{E7CF8F3F-72C2-4280-BBAB-2D5C949E789F}">
      <dsp:nvSpPr>
        <dsp:cNvPr id="0" name=""/>
        <dsp:cNvSpPr/>
      </dsp:nvSpPr>
      <dsp:spPr>
        <a:xfrm>
          <a:off x="1758123" y="3251067"/>
          <a:ext cx="4960726" cy="5417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235434"/>
                <a:satOff val="3709"/>
                <a:lumOff val="18271"/>
                <a:alphaOff val="0"/>
                <a:tint val="96000"/>
                <a:lumMod val="104000"/>
              </a:schemeClr>
            </a:gs>
            <a:gs pos="100000">
              <a:schemeClr val="accent2">
                <a:shade val="80000"/>
                <a:hueOff val="235434"/>
                <a:satOff val="3709"/>
                <a:lumOff val="18271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b="1" kern="1200" dirty="0">
              <a:solidFill>
                <a:schemeClr val="tx1"/>
              </a:solidFill>
            </a:rPr>
            <a:t>Elaborare strategie prin proces participativ</a:t>
          </a:r>
          <a:endParaRPr lang="fr-FR" sz="1100" b="1" kern="1200" dirty="0">
            <a:solidFill>
              <a:schemeClr val="tx1"/>
            </a:solidFill>
          </a:endParaRPr>
        </a:p>
      </dsp:txBody>
      <dsp:txXfrm>
        <a:off x="1773990" y="3266934"/>
        <a:ext cx="4928992" cy="510000"/>
      </dsp:txXfrm>
    </dsp:sp>
    <dsp:sp modelId="{B7E7417D-957E-4C51-AF67-061724EDE726}">
      <dsp:nvSpPr>
        <dsp:cNvPr id="0" name=""/>
        <dsp:cNvSpPr/>
      </dsp:nvSpPr>
      <dsp:spPr>
        <a:xfrm rot="5400000">
          <a:off x="4005952" y="3806345"/>
          <a:ext cx="465068" cy="2437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282524"/>
            <a:satOff val="113"/>
            <a:lumOff val="19718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b="1" kern="1200">
            <a:solidFill>
              <a:schemeClr val="tx1"/>
            </a:solidFill>
          </a:endParaRPr>
        </a:p>
      </dsp:txBody>
      <dsp:txXfrm rot="-5400000">
        <a:off x="4165352" y="3695701"/>
        <a:ext cx="146268" cy="391934"/>
      </dsp:txXfrm>
    </dsp:sp>
    <dsp:sp modelId="{ACE8CD80-E77D-4977-BCDF-BEA7B7940C25}">
      <dsp:nvSpPr>
        <dsp:cNvPr id="0" name=""/>
        <dsp:cNvSpPr/>
      </dsp:nvSpPr>
      <dsp:spPr>
        <a:xfrm>
          <a:off x="1758123" y="4063669"/>
          <a:ext cx="4960726" cy="5417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294292"/>
                <a:satOff val="4637"/>
                <a:lumOff val="22839"/>
                <a:alphaOff val="0"/>
                <a:tint val="96000"/>
                <a:lumMod val="104000"/>
              </a:schemeClr>
            </a:gs>
            <a:gs pos="100000">
              <a:schemeClr val="accent2">
                <a:shade val="80000"/>
                <a:hueOff val="294292"/>
                <a:satOff val="4637"/>
                <a:lumOff val="2283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b="1" kern="1200" dirty="0">
              <a:solidFill>
                <a:schemeClr val="tx1"/>
              </a:solidFill>
            </a:rPr>
            <a:t>Consultări publice, finalizare strategie</a:t>
          </a:r>
          <a:endParaRPr lang="fr-FR" sz="1100" b="1" kern="1200" dirty="0">
            <a:solidFill>
              <a:schemeClr val="tx1"/>
            </a:solidFill>
          </a:endParaRPr>
        </a:p>
      </dsp:txBody>
      <dsp:txXfrm>
        <a:off x="1773990" y="4079536"/>
        <a:ext cx="4928992" cy="510000"/>
      </dsp:txXfrm>
    </dsp:sp>
    <dsp:sp modelId="{6E6BFE5A-F692-4E73-8440-CC1D8A921567}">
      <dsp:nvSpPr>
        <dsp:cNvPr id="0" name=""/>
        <dsp:cNvSpPr/>
      </dsp:nvSpPr>
      <dsp:spPr>
        <a:xfrm rot="5400000">
          <a:off x="4005952" y="4618947"/>
          <a:ext cx="465068" cy="2437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353155"/>
            <a:satOff val="141"/>
            <a:lumOff val="24647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b="1" kern="1200">
            <a:solidFill>
              <a:schemeClr val="tx1"/>
            </a:solidFill>
          </a:endParaRPr>
        </a:p>
      </dsp:txBody>
      <dsp:txXfrm rot="-5400000">
        <a:off x="4165352" y="4508303"/>
        <a:ext cx="146268" cy="391934"/>
      </dsp:txXfrm>
    </dsp:sp>
    <dsp:sp modelId="{86032F3D-AA5E-4E3D-8A77-33B19A87FAF3}">
      <dsp:nvSpPr>
        <dsp:cNvPr id="0" name=""/>
        <dsp:cNvSpPr/>
      </dsp:nvSpPr>
      <dsp:spPr>
        <a:xfrm>
          <a:off x="1758123" y="4876271"/>
          <a:ext cx="4960726" cy="5417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353151"/>
                <a:satOff val="5564"/>
                <a:lumOff val="27407"/>
                <a:alphaOff val="0"/>
                <a:tint val="96000"/>
                <a:lumMod val="104000"/>
              </a:schemeClr>
            </a:gs>
            <a:gs pos="100000">
              <a:schemeClr val="accent2">
                <a:shade val="80000"/>
                <a:hueOff val="353151"/>
                <a:satOff val="5564"/>
                <a:lumOff val="2740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b="1" kern="1200">
              <a:solidFill>
                <a:schemeClr val="tx1"/>
              </a:solidFill>
            </a:rPr>
            <a:t>Aprobare și publicare strategie</a:t>
          </a:r>
          <a:endParaRPr lang="fr-FR" sz="1100" b="1" kern="1200" dirty="0">
            <a:solidFill>
              <a:schemeClr val="tx1"/>
            </a:solidFill>
          </a:endParaRPr>
        </a:p>
      </dsp:txBody>
      <dsp:txXfrm>
        <a:off x="1773990" y="4892138"/>
        <a:ext cx="4928992" cy="51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6738EC-41DD-4113-B272-E6E169C88127}">
      <dsp:nvSpPr>
        <dsp:cNvPr id="0" name=""/>
        <dsp:cNvSpPr/>
      </dsp:nvSpPr>
      <dsp:spPr>
        <a:xfrm>
          <a:off x="0" y="2546"/>
          <a:ext cx="5522036" cy="947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700" kern="1200" dirty="0">
              <a:solidFill>
                <a:srgbClr val="002060"/>
              </a:solidFill>
            </a:rPr>
            <a:t>Contractare servicii de consultanță</a:t>
          </a:r>
          <a:endParaRPr lang="fr-FR" sz="1700" b="1" kern="1200" dirty="0">
            <a:solidFill>
              <a:srgbClr val="002060"/>
            </a:solidFill>
          </a:endParaRPr>
        </a:p>
      </dsp:txBody>
      <dsp:txXfrm>
        <a:off x="27748" y="30294"/>
        <a:ext cx="5466540" cy="891878"/>
      </dsp:txXfrm>
    </dsp:sp>
    <dsp:sp modelId="{75C98425-2EC9-4B13-8D8B-D581AE622D2D}">
      <dsp:nvSpPr>
        <dsp:cNvPr id="0" name=""/>
        <dsp:cNvSpPr/>
      </dsp:nvSpPr>
      <dsp:spPr>
        <a:xfrm rot="5400000">
          <a:off x="2354366" y="973605"/>
          <a:ext cx="813302" cy="4263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kern="1200">
            <a:solidFill>
              <a:schemeClr val="tx1"/>
            </a:solidFill>
          </a:endParaRPr>
        </a:p>
      </dsp:txBody>
      <dsp:txXfrm rot="-5400000">
        <a:off x="2633122" y="780114"/>
        <a:ext cx="255790" cy="685407"/>
      </dsp:txXfrm>
    </dsp:sp>
    <dsp:sp modelId="{FC5A7C22-5BF4-4F75-B5E2-DF4A4759C54B}">
      <dsp:nvSpPr>
        <dsp:cNvPr id="0" name=""/>
        <dsp:cNvSpPr/>
      </dsp:nvSpPr>
      <dsp:spPr>
        <a:xfrm>
          <a:off x="0" y="1423608"/>
          <a:ext cx="5522036" cy="947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117717"/>
                <a:satOff val="1855"/>
                <a:lumOff val="9136"/>
                <a:alphaOff val="0"/>
                <a:tint val="96000"/>
                <a:lumMod val="104000"/>
              </a:schemeClr>
            </a:gs>
            <a:gs pos="100000">
              <a:schemeClr val="accent2">
                <a:shade val="80000"/>
                <a:hueOff val="117717"/>
                <a:satOff val="1855"/>
                <a:lumOff val="913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700" kern="1200" dirty="0">
              <a:solidFill>
                <a:srgbClr val="002060"/>
              </a:solidFill>
            </a:rPr>
            <a:t>Elaborare regulament intern cu privire la planificarea și bugetarea anuală</a:t>
          </a:r>
          <a:endParaRPr lang="fr-FR" sz="1700" b="1" kern="1200" dirty="0">
            <a:solidFill>
              <a:srgbClr val="002060"/>
            </a:solidFill>
          </a:endParaRPr>
        </a:p>
      </dsp:txBody>
      <dsp:txXfrm>
        <a:off x="27748" y="1451356"/>
        <a:ext cx="5466540" cy="891878"/>
      </dsp:txXfrm>
    </dsp:sp>
    <dsp:sp modelId="{C424B2BE-857C-4D53-A6A3-796713E4668B}">
      <dsp:nvSpPr>
        <dsp:cNvPr id="0" name=""/>
        <dsp:cNvSpPr/>
      </dsp:nvSpPr>
      <dsp:spPr>
        <a:xfrm rot="5400000">
          <a:off x="2354366" y="2394667"/>
          <a:ext cx="813302" cy="4263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176577"/>
            <a:satOff val="71"/>
            <a:lumOff val="12323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kern="1200">
            <a:solidFill>
              <a:schemeClr val="tx1"/>
            </a:solidFill>
          </a:endParaRPr>
        </a:p>
      </dsp:txBody>
      <dsp:txXfrm rot="-5400000">
        <a:off x="2633122" y="2201176"/>
        <a:ext cx="255790" cy="685407"/>
      </dsp:txXfrm>
    </dsp:sp>
    <dsp:sp modelId="{12536ED4-F873-42BC-BB9A-7AFAF5DDE41B}">
      <dsp:nvSpPr>
        <dsp:cNvPr id="0" name=""/>
        <dsp:cNvSpPr/>
      </dsp:nvSpPr>
      <dsp:spPr>
        <a:xfrm>
          <a:off x="0" y="2844670"/>
          <a:ext cx="5522036" cy="947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235434"/>
                <a:satOff val="3709"/>
                <a:lumOff val="18271"/>
                <a:alphaOff val="0"/>
                <a:tint val="96000"/>
                <a:lumMod val="104000"/>
              </a:schemeClr>
            </a:gs>
            <a:gs pos="100000">
              <a:schemeClr val="accent2">
                <a:shade val="80000"/>
                <a:hueOff val="235434"/>
                <a:satOff val="3709"/>
                <a:lumOff val="18271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700" kern="1200" dirty="0">
              <a:solidFill>
                <a:srgbClr val="002060"/>
              </a:solidFill>
            </a:rPr>
            <a:t>Testare practică aplicare regulament</a:t>
          </a:r>
          <a:endParaRPr lang="fr-FR" sz="1700" b="1" kern="1200" dirty="0">
            <a:solidFill>
              <a:srgbClr val="002060"/>
            </a:solidFill>
          </a:endParaRPr>
        </a:p>
      </dsp:txBody>
      <dsp:txXfrm>
        <a:off x="27748" y="2872418"/>
        <a:ext cx="5466540" cy="891878"/>
      </dsp:txXfrm>
    </dsp:sp>
    <dsp:sp modelId="{06433700-F1E2-49EE-B55E-28BA3AA1817E}">
      <dsp:nvSpPr>
        <dsp:cNvPr id="0" name=""/>
        <dsp:cNvSpPr/>
      </dsp:nvSpPr>
      <dsp:spPr>
        <a:xfrm rot="5400000">
          <a:off x="2354366" y="3815728"/>
          <a:ext cx="813302" cy="4263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353155"/>
            <a:satOff val="141"/>
            <a:lumOff val="24647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kern="1200">
            <a:solidFill>
              <a:schemeClr val="tx1"/>
            </a:solidFill>
          </a:endParaRPr>
        </a:p>
      </dsp:txBody>
      <dsp:txXfrm rot="-5400000">
        <a:off x="2633122" y="3622237"/>
        <a:ext cx="255790" cy="685407"/>
      </dsp:txXfrm>
    </dsp:sp>
    <dsp:sp modelId="{E7CF8F3F-72C2-4280-BBAB-2D5C949E789F}">
      <dsp:nvSpPr>
        <dsp:cNvPr id="0" name=""/>
        <dsp:cNvSpPr/>
      </dsp:nvSpPr>
      <dsp:spPr>
        <a:xfrm>
          <a:off x="0" y="4265731"/>
          <a:ext cx="5522036" cy="947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353151"/>
                <a:satOff val="5564"/>
                <a:lumOff val="27407"/>
                <a:alphaOff val="0"/>
                <a:tint val="96000"/>
                <a:lumMod val="104000"/>
              </a:schemeClr>
            </a:gs>
            <a:gs pos="100000">
              <a:schemeClr val="accent2">
                <a:shade val="80000"/>
                <a:hueOff val="353151"/>
                <a:satOff val="5564"/>
                <a:lumOff val="2740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700" kern="1200" dirty="0">
              <a:solidFill>
                <a:srgbClr val="002060"/>
              </a:solidFill>
            </a:rPr>
            <a:t>Ajustare și aprobare regulament</a:t>
          </a:r>
          <a:endParaRPr lang="fr-FR" sz="1700" b="1" kern="1200" dirty="0">
            <a:solidFill>
              <a:srgbClr val="002060"/>
            </a:solidFill>
          </a:endParaRPr>
        </a:p>
      </dsp:txBody>
      <dsp:txXfrm>
        <a:off x="27748" y="4293479"/>
        <a:ext cx="5466540" cy="8918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tags" Target="../tags/tag102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2128345"/>
            <a:ext cx="8915399" cy="1245476"/>
          </a:xfrm>
        </p:spPr>
        <p:txBody>
          <a:bodyPr>
            <a:normAutofit/>
          </a:bodyPr>
          <a:lstStyle/>
          <a:p>
            <a:pPr algn="ctr"/>
            <a:r>
              <a:rPr lang="ro-RO" sz="6600" dirty="0">
                <a:latin typeface="Algerian" panose="04020705040A02060702" pitchFamily="82" charset="0"/>
              </a:rPr>
              <a:t>FOAIE DE PARCURS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9621" y="3272589"/>
            <a:ext cx="10523621" cy="2631073"/>
          </a:xfrm>
        </p:spPr>
        <p:txBody>
          <a:bodyPr/>
          <a:lstStyle/>
          <a:p>
            <a:pPr algn="ctr"/>
            <a:r>
              <a:rPr lang="ro-RO" sz="4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îmbunătățirea </a:t>
            </a:r>
            <a:endParaRPr lang="en-US" sz="4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o-RO" sz="4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eficienței și eficacității</a:t>
            </a:r>
            <a:endParaRPr lang="en-US" sz="4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o-RO" sz="4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DMPDC</a:t>
            </a:r>
            <a:endParaRPr lang="ru-RU" sz="4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372" y="683392"/>
            <a:ext cx="2666179" cy="893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792" y="627200"/>
            <a:ext cx="1797269" cy="1375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587" y="769089"/>
            <a:ext cx="2965286" cy="80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5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223562" y="2146851"/>
            <a:ext cx="2625655" cy="201101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Formalizarea și aplicarea uniformă a procedurilor de lucru </a:t>
            </a:r>
            <a:endParaRPr lang="fr-FR" sz="1600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5298050"/>
              </p:ext>
            </p:extLst>
          </p:nvPr>
        </p:nvGraphicFramePr>
        <p:xfrm>
          <a:off x="3327268" y="544532"/>
          <a:ext cx="5522036" cy="5215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152110" y="1596566"/>
            <a:ext cx="3053142" cy="309318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P</a:t>
            </a:r>
            <a:r>
              <a:rPr lang="ro-RO" b="1" dirty="0"/>
              <a:t>roceduri de lucru aplicate unitar de către DMPDC și primăriile suburbane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497495" y="6414975"/>
            <a:ext cx="9422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r>
              <a:rPr lang="fr-FR" dirty="0"/>
              <a:t>, </a:t>
            </a:r>
            <a:r>
              <a:rPr lang="ro-RO" dirty="0"/>
              <a:t>Surse externe</a:t>
            </a:r>
            <a:r>
              <a:rPr lang="fr-FR" dirty="0"/>
              <a:t> (</a:t>
            </a:r>
            <a:r>
              <a:rPr lang="ro-RO" dirty="0"/>
              <a:t>Primăriile suburbane</a:t>
            </a:r>
            <a:r>
              <a:rPr lang="fr-FR" dirty="0"/>
              <a:t>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 5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265B65E-D4F1-4492-9821-95F3571DD47F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2.3</a:t>
            </a:r>
          </a:p>
        </p:txBody>
      </p:sp>
    </p:spTree>
    <p:extLst>
      <p:ext uri="{BB962C8B-B14F-4D97-AF65-F5344CB8AC3E}">
        <p14:creationId xmlns:p14="http://schemas.microsoft.com/office/powerpoint/2010/main" val="324502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2EC7880-C5D9-40A8-A6B0-3198AD07AD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786"/>
            <a:ext cx="4619543" cy="685403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7036" y="572355"/>
            <a:ext cx="4656579" cy="1561246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fr-FR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STUDII, ANALIZĂ, PROGNOZĂ</a:t>
            </a:r>
            <a:r>
              <a:rPr lang="ro-RO" sz="4400" dirty="0">
                <a:solidFill>
                  <a:schemeClr val="tx1"/>
                </a:solidFill>
              </a:rPr>
              <a:t/>
            </a:r>
            <a:br>
              <a:rPr lang="ro-RO" sz="4400" dirty="0">
                <a:solidFill>
                  <a:schemeClr val="tx1"/>
                </a:solidFill>
              </a:rPr>
            </a:b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7" name="Flèche : pentagone 6">
            <a:extLst>
              <a:ext uri="{FF2B5EF4-FFF2-40B4-BE49-F238E27FC236}">
                <a16:creationId xmlns:a16="http://schemas.microsoft.com/office/drawing/2014/main" xmlns="" id="{7E3E29C6-480E-4F70-8A08-2167CE0735EF}"/>
              </a:ext>
            </a:extLst>
          </p:cNvPr>
          <p:cNvSpPr/>
          <p:nvPr/>
        </p:nvSpPr>
        <p:spPr>
          <a:xfrm>
            <a:off x="4860758" y="3096126"/>
            <a:ext cx="3336758" cy="1042737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Pregătirea și derularea cercetărilor </a:t>
            </a:r>
          </a:p>
        </p:txBody>
      </p:sp>
      <p:sp>
        <p:nvSpPr>
          <p:cNvPr id="8" name="Flèche : chevron 7">
            <a:extLst>
              <a:ext uri="{FF2B5EF4-FFF2-40B4-BE49-F238E27FC236}">
                <a16:creationId xmlns:a16="http://schemas.microsoft.com/office/drawing/2014/main" xmlns="" id="{4E0E8DA4-D711-4342-A974-4810E6380674}"/>
              </a:ext>
            </a:extLst>
          </p:cNvPr>
          <p:cNvSpPr/>
          <p:nvPr/>
        </p:nvSpPr>
        <p:spPr>
          <a:xfrm>
            <a:off x="5567412" y="4376635"/>
            <a:ext cx="3801177" cy="1042737"/>
          </a:xfrm>
          <a:prstGeom prst="chevr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A8F753"/>
              </a:buClr>
            </a:pPr>
            <a:r>
              <a:rPr lang="ro-RO" dirty="0"/>
              <a:t>Valorificarea rezultatelor de cercetare, a analizelor și prognozelor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AF92B12-3A0F-4DA0-8E86-9BC9D840ABDB}"/>
              </a:ext>
            </a:extLst>
          </p:cNvPr>
          <p:cNvSpPr txBox="1"/>
          <p:nvPr/>
        </p:nvSpPr>
        <p:spPr>
          <a:xfrm>
            <a:off x="403759" y="5916313"/>
            <a:ext cx="3812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Februarie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2020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Ianuarie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1921791B-CC74-4D2B-A394-8F5CF8BE6B0B}"/>
              </a:ext>
            </a:extLst>
          </p:cNvPr>
          <p:cNvSpPr txBox="1"/>
          <p:nvPr/>
        </p:nvSpPr>
        <p:spPr>
          <a:xfrm>
            <a:off x="8197515" y="3164304"/>
            <a:ext cx="2342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Februarie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Decembrie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2020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486CDDDE-0564-44AA-9BA6-E3B0962100EF}"/>
              </a:ext>
            </a:extLst>
          </p:cNvPr>
          <p:cNvSpPr txBox="1"/>
          <p:nvPr/>
        </p:nvSpPr>
        <p:spPr>
          <a:xfrm>
            <a:off x="9368589" y="4574837"/>
            <a:ext cx="2342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Mai 2020 –</a:t>
            </a:r>
          </a:p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Ianuarie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1688661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223562" y="2146851"/>
            <a:ext cx="2625655" cy="201101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Pregătirea și derularea cercetărilor </a:t>
            </a:r>
            <a:endParaRPr lang="fr-FR" sz="1600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2300673"/>
              </p:ext>
            </p:extLst>
          </p:nvPr>
        </p:nvGraphicFramePr>
        <p:xfrm>
          <a:off x="3615272" y="542277"/>
          <a:ext cx="4770783" cy="522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152110" y="1596566"/>
            <a:ext cx="3053142" cy="309318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N</a:t>
            </a:r>
            <a:r>
              <a:rPr lang="ro-RO" b="1" dirty="0"/>
              <a:t>evoile grupurilor-țintă identificate științific, regulat și diseminate public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497495" y="6414975"/>
            <a:ext cx="9422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r>
              <a:rPr lang="fr-FR" dirty="0"/>
              <a:t>, </a:t>
            </a:r>
            <a:r>
              <a:rPr lang="ro-RO" dirty="0"/>
              <a:t>Surse externe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11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265B65E-D4F1-4492-9821-95F3571DD47F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3.1</a:t>
            </a:r>
          </a:p>
        </p:txBody>
      </p:sp>
    </p:spTree>
    <p:extLst>
      <p:ext uri="{BB962C8B-B14F-4D97-AF65-F5344CB8AC3E}">
        <p14:creationId xmlns:p14="http://schemas.microsoft.com/office/powerpoint/2010/main" val="21969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223562" y="2146851"/>
            <a:ext cx="2625655" cy="201101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Valorificarea rezultatelor de cercetare, a analizelor și prognozelor </a:t>
            </a:r>
            <a:endParaRPr lang="fr-FR" sz="1600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9220569"/>
              </p:ext>
            </p:extLst>
          </p:nvPr>
        </p:nvGraphicFramePr>
        <p:xfrm>
          <a:off x="3615272" y="542277"/>
          <a:ext cx="4770783" cy="522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152110" y="1596566"/>
            <a:ext cx="3053142" cy="309318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D</a:t>
            </a:r>
            <a:r>
              <a:rPr lang="ro-RO" b="1" dirty="0"/>
              <a:t>ocumente de planificare, regulamente de servicii, proiecte de decizii CMC și practică profesională bazată pe dovezi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497495" y="6414975"/>
            <a:ext cx="9422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 9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265B65E-D4F1-4492-9821-95F3571DD47F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3.2</a:t>
            </a:r>
          </a:p>
        </p:txBody>
      </p:sp>
    </p:spTree>
    <p:extLst>
      <p:ext uri="{BB962C8B-B14F-4D97-AF65-F5344CB8AC3E}">
        <p14:creationId xmlns:p14="http://schemas.microsoft.com/office/powerpoint/2010/main" val="15864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2EC7880-C5D9-40A8-A6B0-3198AD07AD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786"/>
            <a:ext cx="4619543" cy="685403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7036" y="572355"/>
            <a:ext cx="4656579" cy="1561246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fr-FR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4.MANAGEMENTUL RESURSELOR UMANE</a:t>
            </a:r>
            <a:r>
              <a:rPr lang="ro-RO" sz="4400" dirty="0">
                <a:solidFill>
                  <a:schemeClr val="tx1"/>
                </a:solidFill>
              </a:rPr>
              <a:t/>
            </a:r>
            <a:br>
              <a:rPr lang="ro-RO" sz="4400" dirty="0">
                <a:solidFill>
                  <a:schemeClr val="tx1"/>
                </a:solidFill>
              </a:rPr>
            </a:b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7" name="Flèche : pentagone 6">
            <a:extLst>
              <a:ext uri="{FF2B5EF4-FFF2-40B4-BE49-F238E27FC236}">
                <a16:creationId xmlns:a16="http://schemas.microsoft.com/office/drawing/2014/main" xmlns="" id="{7E3E29C6-480E-4F70-8A08-2167CE0735EF}"/>
              </a:ext>
            </a:extLst>
          </p:cNvPr>
          <p:cNvSpPr/>
          <p:nvPr/>
        </p:nvSpPr>
        <p:spPr>
          <a:xfrm>
            <a:off x="4812632" y="2494546"/>
            <a:ext cx="3336758" cy="1042737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Asigurarea resurselor umane</a:t>
            </a:r>
          </a:p>
        </p:txBody>
      </p:sp>
      <p:sp>
        <p:nvSpPr>
          <p:cNvPr id="8" name="Flèche : chevron 7">
            <a:extLst>
              <a:ext uri="{FF2B5EF4-FFF2-40B4-BE49-F238E27FC236}">
                <a16:creationId xmlns:a16="http://schemas.microsoft.com/office/drawing/2014/main" xmlns="" id="{4E0E8DA4-D711-4342-A974-4810E6380674}"/>
              </a:ext>
            </a:extLst>
          </p:cNvPr>
          <p:cNvSpPr/>
          <p:nvPr/>
        </p:nvSpPr>
        <p:spPr>
          <a:xfrm>
            <a:off x="5471161" y="3636571"/>
            <a:ext cx="3913471" cy="1042737"/>
          </a:xfrm>
          <a:prstGeom prst="chevr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A8F753"/>
              </a:buClr>
            </a:pPr>
            <a:r>
              <a:rPr lang="it-IT" dirty="0"/>
              <a:t>Evaluarea performanței profesionale a întregului personal al DMPDC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AF92B12-3A0F-4DA0-8E86-9BC9D840ABDB}"/>
              </a:ext>
            </a:extLst>
          </p:cNvPr>
          <p:cNvSpPr txBox="1"/>
          <p:nvPr/>
        </p:nvSpPr>
        <p:spPr>
          <a:xfrm>
            <a:off x="224589" y="5916313"/>
            <a:ext cx="4117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Septembrie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Februarie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2021</a:t>
            </a:r>
          </a:p>
        </p:txBody>
      </p:sp>
      <p:sp>
        <p:nvSpPr>
          <p:cNvPr id="13" name="Flèche : chevron 12">
            <a:extLst>
              <a:ext uri="{FF2B5EF4-FFF2-40B4-BE49-F238E27FC236}">
                <a16:creationId xmlns:a16="http://schemas.microsoft.com/office/drawing/2014/main" xmlns="" id="{8D347A22-821E-45AB-BE8A-4FCC7685AEDA}"/>
              </a:ext>
            </a:extLst>
          </p:cNvPr>
          <p:cNvSpPr/>
          <p:nvPr/>
        </p:nvSpPr>
        <p:spPr>
          <a:xfrm>
            <a:off x="5968650" y="4854123"/>
            <a:ext cx="3913471" cy="1042737"/>
          </a:xfrm>
          <a:prstGeom prst="chevr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A8F753"/>
              </a:buClr>
            </a:pPr>
            <a:r>
              <a:rPr lang="it-IT" dirty="0"/>
              <a:t>Dezvoltarea profesională a resurselor umane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63353F6D-3DC5-4C48-8352-9454D0618C8F}"/>
              </a:ext>
            </a:extLst>
          </p:cNvPr>
          <p:cNvSpPr txBox="1"/>
          <p:nvPr/>
        </p:nvSpPr>
        <p:spPr>
          <a:xfrm>
            <a:off x="8149391" y="2646581"/>
            <a:ext cx="2229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Septembrie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Februarie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4D57BD0F-CAD3-428C-8877-AB94CCF2A1BD}"/>
              </a:ext>
            </a:extLst>
          </p:cNvPr>
          <p:cNvSpPr txBox="1"/>
          <p:nvPr/>
        </p:nvSpPr>
        <p:spPr>
          <a:xfrm>
            <a:off x="9384632" y="3750352"/>
            <a:ext cx="2229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Decembrie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Februarie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2020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99DB96D5-15F4-4271-8D12-11E4E89E4592}"/>
              </a:ext>
            </a:extLst>
          </p:cNvPr>
          <p:cNvSpPr txBox="1"/>
          <p:nvPr/>
        </p:nvSpPr>
        <p:spPr>
          <a:xfrm>
            <a:off x="9833809" y="5006158"/>
            <a:ext cx="2093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Ianuarie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2020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Februarie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716689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223562" y="2146851"/>
            <a:ext cx="2625655" cy="201101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Asigurarea resurselor umane</a:t>
            </a:r>
            <a:endParaRPr lang="fr-FR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8273795"/>
              </p:ext>
            </p:extLst>
          </p:nvPr>
        </p:nvGraphicFramePr>
        <p:xfrm>
          <a:off x="3590828" y="524654"/>
          <a:ext cx="4819671" cy="5255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152110" y="1719469"/>
            <a:ext cx="2968486" cy="298716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N</a:t>
            </a:r>
            <a:r>
              <a:rPr lang="ro-RO" b="1" dirty="0"/>
              <a:t>ecesar de resurse umane identificat, normat pe posturi și planificat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272209" y="6414975"/>
            <a:ext cx="9647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r>
              <a:rPr lang="fr-FR" dirty="0"/>
              <a:t>, </a:t>
            </a:r>
            <a:r>
              <a:rPr lang="ro-RO" dirty="0"/>
              <a:t>Surse externe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6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27482B76-7CC7-4979-B311-36F419A9A865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4.1</a:t>
            </a:r>
          </a:p>
        </p:txBody>
      </p:sp>
    </p:spTree>
    <p:extLst>
      <p:ext uri="{BB962C8B-B14F-4D97-AF65-F5344CB8AC3E}">
        <p14:creationId xmlns:p14="http://schemas.microsoft.com/office/powerpoint/2010/main" val="245094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223562" y="2146851"/>
            <a:ext cx="2625655" cy="201101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Evaluarea performanței profesionale a întregului personal al DMPDC</a:t>
            </a:r>
            <a:endParaRPr lang="fr-FR" sz="1600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9486386"/>
              </p:ext>
            </p:extLst>
          </p:nvPr>
        </p:nvGraphicFramePr>
        <p:xfrm>
          <a:off x="3615272" y="542277"/>
          <a:ext cx="4770783" cy="522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152110" y="1596566"/>
            <a:ext cx="3053142" cy="335974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I</a:t>
            </a:r>
            <a:r>
              <a:rPr lang="ro-RO" b="1" dirty="0"/>
              <a:t>ntreg personalul DMPDC evaluat anual, conform unei proceduri unitare; politici DMPDC informate de rezultatele evaluării performanței personalului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497495" y="6414975"/>
            <a:ext cx="9422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 3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265B65E-D4F1-4492-9821-95F3571DD47F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4.2</a:t>
            </a:r>
          </a:p>
        </p:txBody>
      </p:sp>
    </p:spTree>
    <p:extLst>
      <p:ext uri="{BB962C8B-B14F-4D97-AF65-F5344CB8AC3E}">
        <p14:creationId xmlns:p14="http://schemas.microsoft.com/office/powerpoint/2010/main" val="426403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223562" y="2146851"/>
            <a:ext cx="2625655" cy="201101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Dezvoltarea profesională a resurselor umane</a:t>
            </a:r>
            <a:endParaRPr lang="fr-FR" sz="1600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8390080"/>
              </p:ext>
            </p:extLst>
          </p:nvPr>
        </p:nvGraphicFramePr>
        <p:xfrm>
          <a:off x="3615272" y="542277"/>
          <a:ext cx="4770783" cy="522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152110" y="1596566"/>
            <a:ext cx="3053142" cy="309318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P</a:t>
            </a:r>
            <a:r>
              <a:rPr lang="ro-RO" b="1" dirty="0"/>
              <a:t>olitici de dezvoltare profesională elaborate, implementate și evaluate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497495" y="6414975"/>
            <a:ext cx="9422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r>
              <a:rPr lang="fr-FR" dirty="0"/>
              <a:t>, </a:t>
            </a:r>
            <a:r>
              <a:rPr lang="ro-RO" dirty="0"/>
              <a:t>Surse externe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14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265B65E-D4F1-4492-9821-95F3571DD47F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4.3</a:t>
            </a:r>
          </a:p>
        </p:txBody>
      </p:sp>
    </p:spTree>
    <p:extLst>
      <p:ext uri="{BB962C8B-B14F-4D97-AF65-F5344CB8AC3E}">
        <p14:creationId xmlns:p14="http://schemas.microsoft.com/office/powerpoint/2010/main" val="353178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2EC7880-C5D9-40A8-A6B0-3198AD07AD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786"/>
            <a:ext cx="4619543" cy="685403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7036" y="572355"/>
            <a:ext cx="4656579" cy="1561246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5.MANAGEMENTUL RISCURILOR ȘI </a:t>
            </a:r>
            <a:b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MANAGEMENTUL FINANCIAR</a:t>
            </a:r>
            <a:r>
              <a:rPr lang="ro-RO" sz="3200" dirty="0">
                <a:solidFill>
                  <a:schemeClr val="tx1"/>
                </a:solidFill>
              </a:rPr>
              <a:t/>
            </a:r>
            <a:br>
              <a:rPr lang="ro-RO" sz="3200" dirty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Flèche : pentagone 6">
            <a:extLst>
              <a:ext uri="{FF2B5EF4-FFF2-40B4-BE49-F238E27FC236}">
                <a16:creationId xmlns:a16="http://schemas.microsoft.com/office/drawing/2014/main" xmlns="" id="{7E3E29C6-480E-4F70-8A08-2167CE0735EF}"/>
              </a:ext>
            </a:extLst>
          </p:cNvPr>
          <p:cNvSpPr/>
          <p:nvPr/>
        </p:nvSpPr>
        <p:spPr>
          <a:xfrm>
            <a:off x="4872972" y="2470484"/>
            <a:ext cx="3336758" cy="1042737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Dezvoltarea capacităților de bugetare pe programe</a:t>
            </a:r>
            <a:endParaRPr lang="ro-RO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AF92B12-3A0F-4DA0-8E86-9BC9D840ABDB}"/>
              </a:ext>
            </a:extLst>
          </p:cNvPr>
          <p:cNvSpPr txBox="1"/>
          <p:nvPr/>
        </p:nvSpPr>
        <p:spPr>
          <a:xfrm>
            <a:off x="530474" y="5916313"/>
            <a:ext cx="3812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Martie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Decembrie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2020</a:t>
            </a:r>
          </a:p>
        </p:txBody>
      </p:sp>
      <p:sp>
        <p:nvSpPr>
          <p:cNvPr id="13" name="Flèche : pentagone 12">
            <a:extLst>
              <a:ext uri="{FF2B5EF4-FFF2-40B4-BE49-F238E27FC236}">
                <a16:creationId xmlns:a16="http://schemas.microsoft.com/office/drawing/2014/main" xmlns="" id="{11C86038-E0D1-4D21-A819-70C65A9E6D69}"/>
              </a:ext>
            </a:extLst>
          </p:cNvPr>
          <p:cNvSpPr/>
          <p:nvPr/>
        </p:nvSpPr>
        <p:spPr>
          <a:xfrm>
            <a:off x="4872971" y="3713747"/>
            <a:ext cx="5582653" cy="1042737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Dezvoltarea capacității privind managementul riscurilor și aplicarea standardelor de control intern managerial</a:t>
            </a:r>
          </a:p>
        </p:txBody>
      </p:sp>
      <p:sp>
        <p:nvSpPr>
          <p:cNvPr id="14" name="Flèche : pentagone 13">
            <a:extLst>
              <a:ext uri="{FF2B5EF4-FFF2-40B4-BE49-F238E27FC236}">
                <a16:creationId xmlns:a16="http://schemas.microsoft.com/office/drawing/2014/main" xmlns="" id="{F61BABBB-592E-4E19-909A-DAD4A8A20EE6}"/>
              </a:ext>
            </a:extLst>
          </p:cNvPr>
          <p:cNvSpPr/>
          <p:nvPr/>
        </p:nvSpPr>
        <p:spPr>
          <a:xfrm>
            <a:off x="4872971" y="4940968"/>
            <a:ext cx="6324418" cy="1042737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Îmbunătățirea capacității DMPDC privind bugetarea resurselor și achizițiile publice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E4ADA64C-9FC3-4134-9E71-631B0980FCF7}"/>
              </a:ext>
            </a:extLst>
          </p:cNvPr>
          <p:cNvSpPr txBox="1"/>
          <p:nvPr/>
        </p:nvSpPr>
        <p:spPr>
          <a:xfrm>
            <a:off x="10159565" y="5887452"/>
            <a:ext cx="2075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Martie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Decembrie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2020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13FEA8C0-1084-4080-9682-F6821E36E7DB}"/>
              </a:ext>
            </a:extLst>
          </p:cNvPr>
          <p:cNvSpPr txBox="1"/>
          <p:nvPr/>
        </p:nvSpPr>
        <p:spPr>
          <a:xfrm>
            <a:off x="10311245" y="3879230"/>
            <a:ext cx="2075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Martie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Noiembrie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2020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852A4616-46E0-4365-9169-E918464676EB}"/>
              </a:ext>
            </a:extLst>
          </p:cNvPr>
          <p:cNvSpPr txBox="1"/>
          <p:nvPr/>
        </p:nvSpPr>
        <p:spPr>
          <a:xfrm>
            <a:off x="8209730" y="2551027"/>
            <a:ext cx="1627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Martie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–</a:t>
            </a:r>
          </a:p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Iulie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40616788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223562" y="2146851"/>
            <a:ext cx="2625655" cy="201101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Dezvoltarea capacităților de bugetare pe programe</a:t>
            </a:r>
            <a:endParaRPr lang="fr-FR" sz="1600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2809993"/>
              </p:ext>
            </p:extLst>
          </p:nvPr>
        </p:nvGraphicFramePr>
        <p:xfrm>
          <a:off x="3615272" y="542277"/>
          <a:ext cx="4770783" cy="522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152110" y="1596566"/>
            <a:ext cx="3053142" cy="309318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P</a:t>
            </a:r>
            <a:r>
              <a:rPr lang="ro-RO" b="1" dirty="0"/>
              <a:t>lanificare bugetară orientată pe rezultate și performanță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497495" y="6414975"/>
            <a:ext cx="9422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r>
              <a:rPr lang="fr-FR" dirty="0"/>
              <a:t>, </a:t>
            </a:r>
            <a:r>
              <a:rPr lang="fr-FR" dirty="0" err="1"/>
              <a:t>Parteneri</a:t>
            </a:r>
            <a:r>
              <a:rPr lang="fr-FR" dirty="0"/>
              <a:t> (</a:t>
            </a:r>
            <a:r>
              <a:rPr lang="ro-RO" dirty="0"/>
              <a:t>Ministerul de Finanțe,</a:t>
            </a:r>
            <a:r>
              <a:rPr lang="fr-FR" dirty="0"/>
              <a:t> </a:t>
            </a:r>
            <a:r>
              <a:rPr lang="ro-RO" dirty="0"/>
              <a:t>DDF a Primăriei</a:t>
            </a:r>
            <a:r>
              <a:rPr lang="fr-FR" dirty="0"/>
              <a:t>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5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265B65E-D4F1-4492-9821-95F3571DD47F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5.1</a:t>
            </a:r>
          </a:p>
        </p:txBody>
      </p:sp>
    </p:spTree>
    <p:extLst>
      <p:ext uri="{BB962C8B-B14F-4D97-AF65-F5344CB8AC3E}">
        <p14:creationId xmlns:p14="http://schemas.microsoft.com/office/powerpoint/2010/main" val="238100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969" y="299546"/>
            <a:ext cx="11034644" cy="1139788"/>
          </a:xfrm>
        </p:spPr>
        <p:txBody>
          <a:bodyPr/>
          <a:lstStyle/>
          <a:p>
            <a:pPr algn="ctr"/>
            <a:r>
              <a:rPr lang="en-US" dirty="0">
                <a:latin typeface="Algerian" panose="04020705040A02060702" pitchFamily="82" charset="0"/>
              </a:rPr>
              <a:t>DOMENII DE INTERVEN</a:t>
            </a:r>
            <a:r>
              <a:rPr lang="x-none" dirty="0">
                <a:latin typeface="Algerian" panose="04020705040A02060702" pitchFamily="82" charset="0"/>
              </a:rPr>
              <a:t>ȚIE</a:t>
            </a:r>
            <a:endParaRPr lang="ru-RU" dirty="0"/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xmlns="" id="{AFF0A8E4-FC68-441B-9C19-D08CD942B3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0248334"/>
              </p:ext>
            </p:extLst>
          </p:nvPr>
        </p:nvGraphicFramePr>
        <p:xfrm>
          <a:off x="567559" y="1150883"/>
          <a:ext cx="11385902" cy="5707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091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184667" y="1468644"/>
            <a:ext cx="2691054" cy="361559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Dezvoltarea capacității privind managementul riscurilor și aplicarea standardelor de control intern managerial</a:t>
            </a:r>
            <a:endParaRPr lang="fr-FR" sz="1600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6119407"/>
              </p:ext>
            </p:extLst>
          </p:nvPr>
        </p:nvGraphicFramePr>
        <p:xfrm>
          <a:off x="3615272" y="542277"/>
          <a:ext cx="4770783" cy="522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152110" y="1596566"/>
            <a:ext cx="3053142" cy="335974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M</a:t>
            </a:r>
            <a:r>
              <a:rPr lang="ro-RO" b="1" dirty="0"/>
              <a:t>anagementul riscurilor și standarde de control intern managerial implementate conform principiilor de bună guvernare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497495" y="6414975"/>
            <a:ext cx="9422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 21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265B65E-D4F1-4492-9821-95F3571DD47F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5.2</a:t>
            </a:r>
          </a:p>
        </p:txBody>
      </p:sp>
    </p:spTree>
    <p:extLst>
      <p:ext uri="{BB962C8B-B14F-4D97-AF65-F5344CB8AC3E}">
        <p14:creationId xmlns:p14="http://schemas.microsoft.com/office/powerpoint/2010/main" val="51135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238539" y="1959350"/>
            <a:ext cx="2623930" cy="238601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Îmbunătățirea capacității DMPDC privind bugetarea resurselor și achizițiile publice </a:t>
            </a:r>
            <a:endParaRPr lang="fr-FR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0297858"/>
              </p:ext>
            </p:extLst>
          </p:nvPr>
        </p:nvGraphicFramePr>
        <p:xfrm>
          <a:off x="3590828" y="524654"/>
          <a:ext cx="4819671" cy="5255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152110" y="1719469"/>
            <a:ext cx="2968486" cy="298716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P</a:t>
            </a:r>
            <a:r>
              <a:rPr lang="ro-RO" b="1" dirty="0"/>
              <a:t>ersonal relevant instruit în aplicarea unei proceduri interne de alocare a resurselor DMPDC în mod economicos și eficient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272209" y="6414975"/>
            <a:ext cx="9647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22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27482B76-7CC7-4979-B311-36F419A9A865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5.3</a:t>
            </a:r>
          </a:p>
        </p:txBody>
      </p:sp>
    </p:spTree>
    <p:extLst>
      <p:ext uri="{BB962C8B-B14F-4D97-AF65-F5344CB8AC3E}">
        <p14:creationId xmlns:p14="http://schemas.microsoft.com/office/powerpoint/2010/main" val="1332953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2EC7880-C5D9-40A8-A6B0-3198AD07AD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786"/>
            <a:ext cx="4619543" cy="685403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7036" y="572355"/>
            <a:ext cx="4656579" cy="1561246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6.MONITORIZARE, RAPORTARE ȘI SISTEME INFORMAȚIONALE</a:t>
            </a:r>
            <a:r>
              <a:rPr lang="ro-RO" sz="4400" dirty="0">
                <a:solidFill>
                  <a:schemeClr val="tx1"/>
                </a:solidFill>
              </a:rPr>
              <a:t/>
            </a:r>
            <a:br>
              <a:rPr lang="ro-RO" sz="4400" dirty="0">
                <a:solidFill>
                  <a:schemeClr val="tx1"/>
                </a:solidFill>
              </a:rPr>
            </a:b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7" name="Flèche : pentagone 6">
            <a:extLst>
              <a:ext uri="{FF2B5EF4-FFF2-40B4-BE49-F238E27FC236}">
                <a16:creationId xmlns:a16="http://schemas.microsoft.com/office/drawing/2014/main" xmlns="" id="{7E3E29C6-480E-4F70-8A08-2167CE0735EF}"/>
              </a:ext>
            </a:extLst>
          </p:cNvPr>
          <p:cNvSpPr/>
          <p:nvPr/>
        </p:nvSpPr>
        <p:spPr>
          <a:xfrm>
            <a:off x="4812632" y="3128210"/>
            <a:ext cx="3192379" cy="1042737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Dezvoltarea unui sistem comprehensiv de monitorizare și raportare </a:t>
            </a:r>
          </a:p>
        </p:txBody>
      </p:sp>
      <p:sp>
        <p:nvSpPr>
          <p:cNvPr id="8" name="Flèche : chevron 7">
            <a:extLst>
              <a:ext uri="{FF2B5EF4-FFF2-40B4-BE49-F238E27FC236}">
                <a16:creationId xmlns:a16="http://schemas.microsoft.com/office/drawing/2014/main" xmlns="" id="{4E0E8DA4-D711-4342-A974-4810E6380674}"/>
              </a:ext>
            </a:extLst>
          </p:cNvPr>
          <p:cNvSpPr/>
          <p:nvPr/>
        </p:nvSpPr>
        <p:spPr>
          <a:xfrm>
            <a:off x="7572459" y="3128210"/>
            <a:ext cx="3801177" cy="1042737"/>
          </a:xfrm>
          <a:prstGeom prst="chevr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A8F753"/>
              </a:buClr>
            </a:pPr>
            <a:r>
              <a:rPr lang="it-IT" dirty="0"/>
              <a:t>Dezvoltarea unui sistem informațional la nivelul DMPDC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E4EA7CAF-3DBA-41C5-A02F-7904199AA940}"/>
              </a:ext>
            </a:extLst>
          </p:cNvPr>
          <p:cNvSpPr txBox="1"/>
          <p:nvPr/>
        </p:nvSpPr>
        <p:spPr>
          <a:xfrm>
            <a:off x="224589" y="5916313"/>
            <a:ext cx="4117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Septembrie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Februarie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31019694-285D-4185-A411-44DB4D6D0CC4}"/>
              </a:ext>
            </a:extLst>
          </p:cNvPr>
          <p:cNvSpPr txBox="1"/>
          <p:nvPr/>
        </p:nvSpPr>
        <p:spPr>
          <a:xfrm>
            <a:off x="5015342" y="4448459"/>
            <a:ext cx="2786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Septembrie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Noiembrie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50BA8DC8-A173-4BD0-86AA-1F9AF97D5964}"/>
              </a:ext>
            </a:extLst>
          </p:cNvPr>
          <p:cNvSpPr txBox="1"/>
          <p:nvPr/>
        </p:nvSpPr>
        <p:spPr>
          <a:xfrm>
            <a:off x="7802301" y="4485522"/>
            <a:ext cx="2609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Decembrie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Februarie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2515010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184667" y="1468644"/>
            <a:ext cx="2691054" cy="361559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Dezvoltarea unui sistem comprehensiv de monitorizare și raportare </a:t>
            </a:r>
            <a:endParaRPr lang="fr-FR" sz="1600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8671687"/>
              </p:ext>
            </p:extLst>
          </p:nvPr>
        </p:nvGraphicFramePr>
        <p:xfrm>
          <a:off x="3615272" y="542277"/>
          <a:ext cx="4770783" cy="522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152110" y="1596566"/>
            <a:ext cx="3053142" cy="335974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P</a:t>
            </a:r>
            <a:r>
              <a:rPr lang="ro-RO" b="1" dirty="0"/>
              <a:t>roces decizional bazat pe informații operaționale, financiare și de management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497495" y="6414975"/>
            <a:ext cx="9422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 3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265B65E-D4F1-4492-9821-95F3571DD47F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6.1</a:t>
            </a:r>
          </a:p>
        </p:txBody>
      </p:sp>
    </p:spTree>
    <p:extLst>
      <p:ext uri="{BB962C8B-B14F-4D97-AF65-F5344CB8AC3E}">
        <p14:creationId xmlns:p14="http://schemas.microsoft.com/office/powerpoint/2010/main" val="17978331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223562" y="2146851"/>
            <a:ext cx="2625655" cy="201101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Dezvoltarea unui sistem informațional la nivelul DMPDC</a:t>
            </a:r>
            <a:endParaRPr lang="fr-FR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8188161"/>
              </p:ext>
            </p:extLst>
          </p:nvPr>
        </p:nvGraphicFramePr>
        <p:xfrm>
          <a:off x="1740155" y="443025"/>
          <a:ext cx="847697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316279" y="1064681"/>
            <a:ext cx="2862469" cy="417535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S</a:t>
            </a:r>
            <a:r>
              <a:rPr lang="ro-RO" b="1" dirty="0"/>
              <a:t>istem informațional funcțional ce permite colectarea, analiza și raportarea datelor  în scop intern și extern, precum și luarea deciziilor în timp real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272209" y="6414975"/>
            <a:ext cx="9647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r>
              <a:rPr lang="fr-FR" dirty="0"/>
              <a:t>, </a:t>
            </a:r>
            <a:r>
              <a:rPr lang="ro-RO" dirty="0"/>
              <a:t>Surse externe</a:t>
            </a:r>
            <a:r>
              <a:rPr lang="fr-FR" dirty="0"/>
              <a:t> (</a:t>
            </a:r>
            <a:r>
              <a:rPr lang="ro-RO" dirty="0"/>
              <a:t>Donatori,</a:t>
            </a:r>
            <a:r>
              <a:rPr lang="fr-FR" dirty="0"/>
              <a:t> </a:t>
            </a:r>
            <a:r>
              <a:rPr lang="ro-RO" dirty="0"/>
              <a:t>Parteneri de dezvoltare</a:t>
            </a:r>
            <a:r>
              <a:rPr lang="fr-FR" dirty="0"/>
              <a:t>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15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27482B76-7CC7-4979-B311-36F419A9A865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6.2</a:t>
            </a:r>
          </a:p>
        </p:txBody>
      </p:sp>
    </p:spTree>
    <p:extLst>
      <p:ext uri="{BB962C8B-B14F-4D97-AF65-F5344CB8AC3E}">
        <p14:creationId xmlns:p14="http://schemas.microsoft.com/office/powerpoint/2010/main" val="36839027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2EC7880-C5D9-40A8-A6B0-3198AD07AD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786"/>
            <a:ext cx="4619543" cy="685403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7036" y="572355"/>
            <a:ext cx="4656579" cy="156124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fr-F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7. PARTICIPARE, TRANSPARENȚĂ, COMUNICARE INSTITUȚIONALĂ</a:t>
            </a:r>
            <a:r>
              <a:rPr lang="ro-RO" sz="4400" dirty="0">
                <a:solidFill>
                  <a:schemeClr val="tx1"/>
                </a:solidFill>
              </a:rPr>
              <a:t/>
            </a:r>
            <a:br>
              <a:rPr lang="ro-RO" sz="4400" dirty="0">
                <a:solidFill>
                  <a:schemeClr val="tx1"/>
                </a:solidFill>
              </a:rPr>
            </a:b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7" name="Flèche : pentagone 6">
            <a:extLst>
              <a:ext uri="{FF2B5EF4-FFF2-40B4-BE49-F238E27FC236}">
                <a16:creationId xmlns:a16="http://schemas.microsoft.com/office/drawing/2014/main" xmlns="" id="{7E3E29C6-480E-4F70-8A08-2167CE0735EF}"/>
              </a:ext>
            </a:extLst>
          </p:cNvPr>
          <p:cNvSpPr/>
          <p:nvPr/>
        </p:nvSpPr>
        <p:spPr>
          <a:xfrm>
            <a:off x="4828674" y="2775284"/>
            <a:ext cx="3336758" cy="1042737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Instituirea unei proceduri de comunicare și asigurare a transparenței </a:t>
            </a:r>
            <a:endParaRPr lang="ro-RO" dirty="0"/>
          </a:p>
        </p:txBody>
      </p:sp>
      <p:sp>
        <p:nvSpPr>
          <p:cNvPr id="8" name="Flèche : chevron 7">
            <a:extLst>
              <a:ext uri="{FF2B5EF4-FFF2-40B4-BE49-F238E27FC236}">
                <a16:creationId xmlns:a16="http://schemas.microsoft.com/office/drawing/2014/main" xmlns="" id="{4E0E8DA4-D711-4342-A974-4810E6380674}"/>
              </a:ext>
            </a:extLst>
          </p:cNvPr>
          <p:cNvSpPr/>
          <p:nvPr/>
        </p:nvSpPr>
        <p:spPr>
          <a:xfrm>
            <a:off x="5678689" y="5058242"/>
            <a:ext cx="4877016" cy="1042737"/>
          </a:xfrm>
          <a:prstGeom prst="chevr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A8F753"/>
              </a:buClr>
            </a:pPr>
            <a:r>
              <a:rPr lang="it-IT" dirty="0"/>
              <a:t>Implementarea unei politici interne privind implicarea și colaborarea cu părțile interesate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AF92B12-3A0F-4DA0-8E86-9BC9D840ABDB}"/>
              </a:ext>
            </a:extLst>
          </p:cNvPr>
          <p:cNvSpPr txBox="1"/>
          <p:nvPr/>
        </p:nvSpPr>
        <p:spPr>
          <a:xfrm>
            <a:off x="530474" y="5945173"/>
            <a:ext cx="3812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Martie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 – 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Iulie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2020</a:t>
            </a:r>
          </a:p>
        </p:txBody>
      </p:sp>
      <p:sp>
        <p:nvSpPr>
          <p:cNvPr id="13" name="Flèche : pentagone 12">
            <a:extLst>
              <a:ext uri="{FF2B5EF4-FFF2-40B4-BE49-F238E27FC236}">
                <a16:creationId xmlns:a16="http://schemas.microsoft.com/office/drawing/2014/main" xmlns="" id="{33E66F14-682F-477A-8827-889B8FE2C990}"/>
              </a:ext>
            </a:extLst>
          </p:cNvPr>
          <p:cNvSpPr/>
          <p:nvPr/>
        </p:nvSpPr>
        <p:spPr>
          <a:xfrm>
            <a:off x="4828674" y="3916763"/>
            <a:ext cx="4619542" cy="1042737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Elaborarea și implementarea unui cod de conduită al personalului DMPDC </a:t>
            </a:r>
            <a:endParaRPr lang="ro-RO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B47D7B61-7218-412E-A9CA-5E0AC0AA897E}"/>
              </a:ext>
            </a:extLst>
          </p:cNvPr>
          <p:cNvSpPr txBox="1"/>
          <p:nvPr/>
        </p:nvSpPr>
        <p:spPr>
          <a:xfrm>
            <a:off x="8117197" y="2927320"/>
            <a:ext cx="2229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Martie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– 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Octombrie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555BA93D-575F-48A6-8AF0-97CFF9C28158}"/>
              </a:ext>
            </a:extLst>
          </p:cNvPr>
          <p:cNvSpPr txBox="1"/>
          <p:nvPr/>
        </p:nvSpPr>
        <p:spPr>
          <a:xfrm>
            <a:off x="9448216" y="3992417"/>
            <a:ext cx="2229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Martie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– 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Decembrie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D713DC0A-F4D5-4F70-B6B5-98EFA39942A4}"/>
              </a:ext>
            </a:extLst>
          </p:cNvPr>
          <p:cNvSpPr txBox="1"/>
          <p:nvPr/>
        </p:nvSpPr>
        <p:spPr>
          <a:xfrm>
            <a:off x="10579605" y="5256444"/>
            <a:ext cx="1896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Iulie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 – 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Iulie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35346997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184667" y="1468644"/>
            <a:ext cx="2691054" cy="361559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Instituirea unei proceduri de comunicare și asigurare a transparenței </a:t>
            </a:r>
            <a:endParaRPr lang="fr-FR" sz="1600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6652589"/>
              </p:ext>
            </p:extLst>
          </p:nvPr>
        </p:nvGraphicFramePr>
        <p:xfrm>
          <a:off x="3615272" y="542277"/>
          <a:ext cx="4770783" cy="522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202547" y="1220904"/>
            <a:ext cx="3053142" cy="386333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P</a:t>
            </a:r>
            <a:r>
              <a:rPr lang="ro-RO" b="1" dirty="0"/>
              <a:t>rocedură</a:t>
            </a:r>
            <a:r>
              <a:rPr lang="fr-FR" b="1" dirty="0"/>
              <a:t> </a:t>
            </a:r>
            <a:r>
              <a:rPr lang="ro-RO" b="1" dirty="0"/>
              <a:t>internă privind comunicarea și asigurarea transparenței elaborată și implementată conform principiul de transparență și cerințelor cadrului legal 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289515" y="6373329"/>
            <a:ext cx="9550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 8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265B65E-D4F1-4492-9821-95F3571DD47F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7.1</a:t>
            </a:r>
          </a:p>
        </p:txBody>
      </p:sp>
    </p:spTree>
    <p:extLst>
      <p:ext uri="{BB962C8B-B14F-4D97-AF65-F5344CB8AC3E}">
        <p14:creationId xmlns:p14="http://schemas.microsoft.com/office/powerpoint/2010/main" val="24255887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223562" y="2146851"/>
            <a:ext cx="2625655" cy="201101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Elaborarea și implementarea unui cod de conduită al personalului DMPDC </a:t>
            </a:r>
            <a:endParaRPr lang="fr-FR" sz="1600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5506803"/>
              </p:ext>
            </p:extLst>
          </p:nvPr>
        </p:nvGraphicFramePr>
        <p:xfrm>
          <a:off x="3615272" y="542277"/>
          <a:ext cx="4770783" cy="522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152110" y="1596566"/>
            <a:ext cx="3053142" cy="326698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C</a:t>
            </a:r>
            <a:r>
              <a:rPr lang="ro-RO" b="1" dirty="0"/>
              <a:t>od de conduită al personalului elaborat, implementat și monitorizat conform  cerințelor standardelor naționale de control intern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497495" y="6414975"/>
            <a:ext cx="9422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10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265B65E-D4F1-4492-9821-95F3571DD47F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7.2</a:t>
            </a:r>
          </a:p>
        </p:txBody>
      </p:sp>
    </p:spTree>
    <p:extLst>
      <p:ext uri="{BB962C8B-B14F-4D97-AF65-F5344CB8AC3E}">
        <p14:creationId xmlns:p14="http://schemas.microsoft.com/office/powerpoint/2010/main" val="23755832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184667" y="1468644"/>
            <a:ext cx="2691054" cy="361559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Implementarea unei politici interne privind implicarea și colaborarea cu părțile interesate</a:t>
            </a:r>
            <a:endParaRPr lang="fr-FR" sz="1600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4471291"/>
              </p:ext>
            </p:extLst>
          </p:nvPr>
        </p:nvGraphicFramePr>
        <p:xfrm>
          <a:off x="3615272" y="542277"/>
          <a:ext cx="4770783" cy="522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152110" y="1596566"/>
            <a:ext cx="3053142" cy="335974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S</a:t>
            </a:r>
            <a:r>
              <a:rPr lang="ro-RO" b="1" dirty="0"/>
              <a:t>trategie de implicare a părților interesate elaborată, pusă în aplicare și cu impact pozitiv asupra realizării obiectivelor DMPDC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289515" y="6373329"/>
            <a:ext cx="9550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r>
              <a:rPr lang="fr-FR" dirty="0"/>
              <a:t>, </a:t>
            </a:r>
            <a:r>
              <a:rPr lang="fr-FR" dirty="0" err="1"/>
              <a:t>Parteneri</a:t>
            </a:r>
            <a:r>
              <a:rPr lang="fr-FR" dirty="0"/>
              <a:t> (</a:t>
            </a:r>
            <a:r>
              <a:rPr lang="ro-RO" dirty="0"/>
              <a:t>Primărie</a:t>
            </a:r>
            <a:r>
              <a:rPr lang="fr-FR" dirty="0"/>
              <a:t>, </a:t>
            </a:r>
            <a:r>
              <a:rPr lang="ro-RO" dirty="0"/>
              <a:t>Direcții municipale</a:t>
            </a:r>
            <a:r>
              <a:rPr lang="fr-FR" dirty="0"/>
              <a:t>, </a:t>
            </a:r>
            <a:r>
              <a:rPr lang="ro-RO" dirty="0"/>
              <a:t>Parteneri dezvoltare</a:t>
            </a:r>
            <a:r>
              <a:rPr lang="fr-FR" dirty="0"/>
              <a:t>; </a:t>
            </a:r>
            <a:r>
              <a:rPr lang="ro-RO" dirty="0"/>
              <a:t>ONG-uri</a:t>
            </a:r>
            <a:r>
              <a:rPr lang="fr-FR" dirty="0"/>
              <a:t>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 13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265B65E-D4F1-4492-9821-95F3571DD47F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7.3</a:t>
            </a:r>
          </a:p>
        </p:txBody>
      </p:sp>
    </p:spTree>
    <p:extLst>
      <p:ext uri="{BB962C8B-B14F-4D97-AF65-F5344CB8AC3E}">
        <p14:creationId xmlns:p14="http://schemas.microsoft.com/office/powerpoint/2010/main" val="12789152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2B70B27-7A68-4A38-A82A-0CED21FD4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4167" y="2372699"/>
            <a:ext cx="8911687" cy="1280890"/>
          </a:xfrm>
        </p:spPr>
        <p:txBody>
          <a:bodyPr/>
          <a:lstStyle/>
          <a:p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V</a:t>
            </a:r>
            <a:r>
              <a:rPr lang="ro-RO" b="1" dirty="0" smtClean="0">
                <a:solidFill>
                  <a:schemeClr val="accent3">
                    <a:lumMod val="75000"/>
                  </a:schemeClr>
                </a:solidFill>
              </a:rPr>
              <a:t>ă</a:t>
            </a:r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accent3">
                    <a:lumMod val="75000"/>
                  </a:schemeClr>
                </a:solidFill>
              </a:rPr>
              <a:t>mul</a:t>
            </a:r>
            <a:r>
              <a:rPr lang="ro-RO" b="1" dirty="0" smtClean="0">
                <a:solidFill>
                  <a:schemeClr val="accent3">
                    <a:lumMod val="75000"/>
                  </a:schemeClr>
                </a:solidFill>
              </a:rPr>
              <a:t>ț</a:t>
            </a:r>
            <a:r>
              <a:rPr lang="fr-FR" b="1" dirty="0" err="1" smtClean="0">
                <a:solidFill>
                  <a:schemeClr val="accent3">
                    <a:lumMod val="75000"/>
                  </a:schemeClr>
                </a:solidFill>
              </a:rPr>
              <a:t>umesc</a:t>
            </a:r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FR" b="1" dirty="0" err="1">
                <a:solidFill>
                  <a:schemeClr val="accent3">
                    <a:lumMod val="75000"/>
                  </a:schemeClr>
                </a:solidFill>
              </a:rPr>
              <a:t>pentru</a:t>
            </a:r>
            <a:r>
              <a:rPr lang="fr-FR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accent3">
                    <a:lumMod val="75000"/>
                  </a:schemeClr>
                </a:solidFill>
              </a:rPr>
              <a:t>aten</a:t>
            </a:r>
            <a:r>
              <a:rPr lang="ro-RO" b="1" dirty="0" smtClean="0">
                <a:solidFill>
                  <a:schemeClr val="accent3">
                    <a:lumMod val="75000"/>
                  </a:schemeClr>
                </a:solidFill>
              </a:rPr>
              <a:t>ț</a:t>
            </a:r>
            <a:r>
              <a:rPr lang="fr-FR" b="1" dirty="0" err="1" smtClean="0">
                <a:solidFill>
                  <a:schemeClr val="accent3">
                    <a:lumMod val="75000"/>
                  </a:schemeClr>
                </a:solidFill>
              </a:rPr>
              <a:t>ie</a:t>
            </a:r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 !</a:t>
            </a:r>
            <a:endParaRPr lang="fr-FR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82" name="OTLSHAPE_T_8e0735388ae94a7fae65c42121c754be_RightVerticalConnector1">
            <a:extLst>
              <a:ext uri="{FF2B5EF4-FFF2-40B4-BE49-F238E27FC236}">
                <a16:creationId xmlns:a16="http://schemas.microsoft.com/office/drawing/2014/main" xmlns="" id="{5DAA3E4D-4FEB-4306-8F3C-1DF400867939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7870448" y="4940300"/>
            <a:ext cx="0" cy="203200"/>
          </a:xfrm>
          <a:prstGeom prst="line">
            <a:avLst/>
          </a:prstGeom>
          <a:ln w="9525" cap="rnd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7" name="OTLSHAPE_T_047af3a737f0454b8173ecc1be74ecc3_RightVerticalConnector2">
            <a:extLst>
              <a:ext uri="{FF2B5EF4-FFF2-40B4-BE49-F238E27FC236}">
                <a16:creationId xmlns:a16="http://schemas.microsoft.com/office/drawing/2014/main" xmlns="" id="{72FD74FD-6726-4AC3-8721-37EB96B6D07E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10068765" y="4551045"/>
            <a:ext cx="0" cy="592455"/>
          </a:xfrm>
          <a:prstGeom prst="line">
            <a:avLst/>
          </a:prstGeom>
          <a:ln w="9525" cap="rnd" cmpd="sng" algn="ctr">
            <a:solidFill>
              <a:srgbClr val="E7E6E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6" name="OTLSHAPE_T_047af3a737f0454b8173ecc1be74ecc3_RightVerticalConnector1">
            <a:extLst>
              <a:ext uri="{FF2B5EF4-FFF2-40B4-BE49-F238E27FC236}">
                <a16:creationId xmlns:a16="http://schemas.microsoft.com/office/drawing/2014/main" xmlns="" id="{05176481-7A7C-4CCC-82BC-9D0A6F019199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10068765" y="4161790"/>
            <a:ext cx="0" cy="109855"/>
          </a:xfrm>
          <a:prstGeom prst="line">
            <a:avLst/>
          </a:prstGeom>
          <a:ln w="9525" cap="rnd" cmpd="sng" algn="ctr">
            <a:solidFill>
              <a:srgbClr val="E7E6E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5" name="OTLSHAPE_T_047af3a737f0454b8173ecc1be74ecc3_LeftVerticalConnector1">
            <a:extLst>
              <a:ext uri="{FF2B5EF4-FFF2-40B4-BE49-F238E27FC236}">
                <a16:creationId xmlns:a16="http://schemas.microsoft.com/office/drawing/2014/main" xmlns="" id="{6D8D1BBE-4825-4F4E-871F-3499ADEFC452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858823" y="4161790"/>
            <a:ext cx="0" cy="981710"/>
          </a:xfrm>
          <a:prstGeom prst="line">
            <a:avLst/>
          </a:prstGeom>
          <a:ln w="9525" cap="rnd" cmpd="sng" algn="ctr">
            <a:solidFill>
              <a:srgbClr val="E7E6E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4" name="OTLSHAPE_T_234f870249904b6fba7519d72be7c83f_RightVerticalConnector2">
            <a:extLst>
              <a:ext uri="{FF2B5EF4-FFF2-40B4-BE49-F238E27FC236}">
                <a16:creationId xmlns:a16="http://schemas.microsoft.com/office/drawing/2014/main" xmlns="" id="{1EDCB081-9CE9-497C-A951-131E2C7D1CE3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10959587" y="4115117"/>
            <a:ext cx="0" cy="1028382"/>
          </a:xfrm>
          <a:prstGeom prst="line">
            <a:avLst/>
          </a:prstGeom>
          <a:ln w="9525" cap="rnd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3" name="OTLSHAPE_T_234f870249904b6fba7519d72be7c83f_RightVerticalConnector1">
            <a:extLst>
              <a:ext uri="{FF2B5EF4-FFF2-40B4-BE49-F238E27FC236}">
                <a16:creationId xmlns:a16="http://schemas.microsoft.com/office/drawing/2014/main" xmlns="" id="{729BE682-9BD7-4C22-B7FF-11BE6E5A0BED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0959587" y="3772536"/>
            <a:ext cx="0" cy="156527"/>
          </a:xfrm>
          <a:prstGeom prst="line">
            <a:avLst/>
          </a:prstGeom>
          <a:ln w="9525" cap="rnd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8" name="OTLSHAPE_T_131e15f9fff94de88bb42c9e85180905_RightVerticalConnector4">
            <a:extLst>
              <a:ext uri="{FF2B5EF4-FFF2-40B4-BE49-F238E27FC236}">
                <a16:creationId xmlns:a16="http://schemas.microsoft.com/office/drawing/2014/main" xmlns="" id="{0BD2AF93-C50D-4464-B7E3-1945A1A87169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0945219" y="4551045"/>
            <a:ext cx="0" cy="592455"/>
          </a:xfrm>
          <a:prstGeom prst="line">
            <a:avLst/>
          </a:prstGeom>
          <a:ln w="9525" cap="rnd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7" name="OTLSHAPE_T_131e15f9fff94de88bb42c9e85180905_RightVerticalConnector3">
            <a:extLst>
              <a:ext uri="{FF2B5EF4-FFF2-40B4-BE49-F238E27FC236}">
                <a16:creationId xmlns:a16="http://schemas.microsoft.com/office/drawing/2014/main" xmlns="" id="{76B0F318-FB02-49B7-9E1F-47ECA38E777F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0945219" y="4115118"/>
            <a:ext cx="0" cy="156527"/>
          </a:xfrm>
          <a:prstGeom prst="line">
            <a:avLst/>
          </a:prstGeom>
          <a:ln w="9525" cap="rnd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6" name="OTLSHAPE_T_131e15f9fff94de88bb42c9e85180905_RightVerticalConnector2">
            <a:extLst>
              <a:ext uri="{FF2B5EF4-FFF2-40B4-BE49-F238E27FC236}">
                <a16:creationId xmlns:a16="http://schemas.microsoft.com/office/drawing/2014/main" xmlns="" id="{78D3DE75-A59E-42E1-9A4D-1013921C18B5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0945219" y="3772536"/>
            <a:ext cx="0" cy="156527"/>
          </a:xfrm>
          <a:prstGeom prst="line">
            <a:avLst/>
          </a:prstGeom>
          <a:ln w="9525" cap="rnd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5" name="OTLSHAPE_T_131e15f9fff94de88bb42c9e85180905_RightVerticalConnector1">
            <a:extLst>
              <a:ext uri="{FF2B5EF4-FFF2-40B4-BE49-F238E27FC236}">
                <a16:creationId xmlns:a16="http://schemas.microsoft.com/office/drawing/2014/main" xmlns="" id="{2EFC564F-5448-4C18-9515-7A783172D21B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10945219" y="3336925"/>
            <a:ext cx="0" cy="156210"/>
          </a:xfrm>
          <a:prstGeom prst="line">
            <a:avLst/>
          </a:prstGeom>
          <a:ln w="9525" cap="rnd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3" name="OTLSHAPE_T_b7369eeec5294287b19a2d745df9ae8b_LeftVerticalConnector5">
            <a:extLst>
              <a:ext uri="{FF2B5EF4-FFF2-40B4-BE49-F238E27FC236}">
                <a16:creationId xmlns:a16="http://schemas.microsoft.com/office/drawing/2014/main" xmlns="" id="{161F572D-2BD7-4104-87E6-D633F40BBEB3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3502551" y="4909122"/>
            <a:ext cx="0" cy="234378"/>
          </a:xfrm>
          <a:prstGeom prst="line">
            <a:avLst/>
          </a:prstGeom>
          <a:ln w="9525" cap="rnd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2" name="OTLSHAPE_T_b7369eeec5294287b19a2d745df9ae8b_LeftVerticalConnector4">
            <a:extLst>
              <a:ext uri="{FF2B5EF4-FFF2-40B4-BE49-F238E27FC236}">
                <a16:creationId xmlns:a16="http://schemas.microsoft.com/office/drawing/2014/main" xmlns="" id="{17BBA848-B5DF-446F-80F0-8896188792B4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3502551" y="4551045"/>
            <a:ext cx="0" cy="109855"/>
          </a:xfrm>
          <a:prstGeom prst="line">
            <a:avLst/>
          </a:prstGeom>
          <a:ln w="9525" cap="rnd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1" name="OTLSHAPE_T_b7369eeec5294287b19a2d745df9ae8b_LeftVerticalConnector3">
            <a:extLst>
              <a:ext uri="{FF2B5EF4-FFF2-40B4-BE49-F238E27FC236}">
                <a16:creationId xmlns:a16="http://schemas.microsoft.com/office/drawing/2014/main" xmlns="" id="{69B250E5-5800-419D-8E2B-4F6A2176663F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3502551" y="4130612"/>
            <a:ext cx="0" cy="141033"/>
          </a:xfrm>
          <a:prstGeom prst="line">
            <a:avLst/>
          </a:prstGeom>
          <a:ln w="9525" cap="rnd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0" name="OTLSHAPE_T_b7369eeec5294287b19a2d745df9ae8b_LeftVerticalConnector2">
            <a:extLst>
              <a:ext uri="{FF2B5EF4-FFF2-40B4-BE49-F238E27FC236}">
                <a16:creationId xmlns:a16="http://schemas.microsoft.com/office/drawing/2014/main" xmlns="" id="{51E0FE8A-E2A9-42CC-BAD7-286018F0A21E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3502551" y="3772535"/>
            <a:ext cx="0" cy="109855"/>
          </a:xfrm>
          <a:prstGeom prst="line">
            <a:avLst/>
          </a:prstGeom>
          <a:ln w="9525" cap="rnd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9" name="OTLSHAPE_T_b7369eeec5294287b19a2d745df9ae8b_LeftVerticalConnector1">
            <a:extLst>
              <a:ext uri="{FF2B5EF4-FFF2-40B4-BE49-F238E27FC236}">
                <a16:creationId xmlns:a16="http://schemas.microsoft.com/office/drawing/2014/main" xmlns="" id="{C5D1AA97-7145-4433-8408-CD38E4BCE635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3502551" y="2947670"/>
            <a:ext cx="0" cy="545465"/>
          </a:xfrm>
          <a:prstGeom prst="line">
            <a:avLst/>
          </a:prstGeom>
          <a:ln w="9525" cap="rnd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8" name="OTLSHAPE_T_94ef300e2326401bb4ed7bdf34a099df_RightVerticalConnector7">
            <a:extLst>
              <a:ext uri="{FF2B5EF4-FFF2-40B4-BE49-F238E27FC236}">
                <a16:creationId xmlns:a16="http://schemas.microsoft.com/office/drawing/2014/main" xmlns="" id="{6C03E619-6E79-4D58-83CB-A0F4F6BE7873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5700868" y="4909122"/>
            <a:ext cx="0" cy="234378"/>
          </a:xfrm>
          <a:prstGeom prst="line">
            <a:avLst/>
          </a:prstGeom>
          <a:ln w="9525" cap="rnd" cmpd="sng" algn="ctr">
            <a:solidFill>
              <a:srgbClr val="E7E6E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7" name="OTLSHAPE_T_94ef300e2326401bb4ed7bdf34a099df_RightVerticalConnector6">
            <a:extLst>
              <a:ext uri="{FF2B5EF4-FFF2-40B4-BE49-F238E27FC236}">
                <a16:creationId xmlns:a16="http://schemas.microsoft.com/office/drawing/2014/main" xmlns="" id="{7E226F02-5877-48B2-B717-68C80C2F56EC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5700868" y="4519867"/>
            <a:ext cx="0" cy="141033"/>
          </a:xfrm>
          <a:prstGeom prst="line">
            <a:avLst/>
          </a:prstGeom>
          <a:ln w="9525" cap="rnd" cmpd="sng" algn="ctr">
            <a:solidFill>
              <a:srgbClr val="E7E6E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6" name="OTLSHAPE_T_94ef300e2326401bb4ed7bdf34a099df_RightVerticalConnector5">
            <a:extLst>
              <a:ext uri="{FF2B5EF4-FFF2-40B4-BE49-F238E27FC236}">
                <a16:creationId xmlns:a16="http://schemas.microsoft.com/office/drawing/2014/main" xmlns="" id="{DB7BB2B6-AA72-423F-9274-D4D5DA69D1B3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5700868" y="4130612"/>
            <a:ext cx="0" cy="141033"/>
          </a:xfrm>
          <a:prstGeom prst="line">
            <a:avLst/>
          </a:prstGeom>
          <a:ln w="9525" cap="rnd" cmpd="sng" algn="ctr">
            <a:solidFill>
              <a:srgbClr val="E7E6E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5" name="OTLSHAPE_T_94ef300e2326401bb4ed7bdf34a099df_RightVerticalConnector4">
            <a:extLst>
              <a:ext uri="{FF2B5EF4-FFF2-40B4-BE49-F238E27FC236}">
                <a16:creationId xmlns:a16="http://schemas.microsoft.com/office/drawing/2014/main" xmlns="" id="{F2F1BF66-C7D9-4ECA-9E35-FF1F6FCB819A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5700868" y="3772535"/>
            <a:ext cx="0" cy="109855"/>
          </a:xfrm>
          <a:prstGeom prst="line">
            <a:avLst/>
          </a:prstGeom>
          <a:ln w="9525" cap="rnd" cmpd="sng" algn="ctr">
            <a:solidFill>
              <a:srgbClr val="E7E6E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4" name="OTLSHAPE_T_94ef300e2326401bb4ed7bdf34a099df_RightVerticalConnector3">
            <a:extLst>
              <a:ext uri="{FF2B5EF4-FFF2-40B4-BE49-F238E27FC236}">
                <a16:creationId xmlns:a16="http://schemas.microsoft.com/office/drawing/2014/main" xmlns="" id="{627AE477-F618-4B70-96DF-B7B4868B4F4C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5700868" y="3336925"/>
            <a:ext cx="0" cy="156210"/>
          </a:xfrm>
          <a:prstGeom prst="line">
            <a:avLst/>
          </a:prstGeom>
          <a:ln w="9525" cap="rnd" cmpd="sng" algn="ctr">
            <a:solidFill>
              <a:srgbClr val="E7E6E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3" name="OTLSHAPE_T_94ef300e2326401bb4ed7bdf34a099df_RightVerticalConnector2">
            <a:extLst>
              <a:ext uri="{FF2B5EF4-FFF2-40B4-BE49-F238E27FC236}">
                <a16:creationId xmlns:a16="http://schemas.microsoft.com/office/drawing/2014/main" xmlns="" id="{2F07BBA4-1098-4A57-9072-49BF56B1BA82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5700868" y="2947670"/>
            <a:ext cx="0" cy="109855"/>
          </a:xfrm>
          <a:prstGeom prst="line">
            <a:avLst/>
          </a:prstGeom>
          <a:ln w="9525" cap="rnd" cmpd="sng" algn="ctr">
            <a:solidFill>
              <a:srgbClr val="E7E6E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2" name="OTLSHAPE_T_94ef300e2326401bb4ed7bdf34a099df_RightVerticalConnector1">
            <a:extLst>
              <a:ext uri="{FF2B5EF4-FFF2-40B4-BE49-F238E27FC236}">
                <a16:creationId xmlns:a16="http://schemas.microsoft.com/office/drawing/2014/main" xmlns="" id="{44E1E2DA-A991-48C2-A8E5-B90B659DA198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5700868" y="2604770"/>
            <a:ext cx="0" cy="63500"/>
          </a:xfrm>
          <a:prstGeom prst="line">
            <a:avLst/>
          </a:prstGeom>
          <a:ln w="9525" cap="rnd" cmpd="sng" algn="ctr">
            <a:solidFill>
              <a:srgbClr val="E7E6E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1" name="OTLSHAPE_T_94ef300e2326401bb4ed7bdf34a099df_LeftVerticalConnector2">
            <a:extLst>
              <a:ext uri="{FF2B5EF4-FFF2-40B4-BE49-F238E27FC236}">
                <a16:creationId xmlns:a16="http://schemas.microsoft.com/office/drawing/2014/main" xmlns="" id="{9A111D9A-E519-436A-A46C-6B9D804EA22A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844465" y="2916492"/>
            <a:ext cx="0" cy="2227008"/>
          </a:xfrm>
          <a:prstGeom prst="line">
            <a:avLst/>
          </a:prstGeom>
          <a:ln w="9525" cap="rnd" cmpd="sng" algn="ctr">
            <a:solidFill>
              <a:srgbClr val="E7E6E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0" name="OTLSHAPE_T_94ef300e2326401bb4ed7bdf34a099df_LeftVerticalConnector1">
            <a:extLst>
              <a:ext uri="{FF2B5EF4-FFF2-40B4-BE49-F238E27FC236}">
                <a16:creationId xmlns:a16="http://schemas.microsoft.com/office/drawing/2014/main" xmlns="" id="{2FCEFC3F-3EB5-4A1A-9A91-90895AD8D9BF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844465" y="2604770"/>
            <a:ext cx="0" cy="94678"/>
          </a:xfrm>
          <a:prstGeom prst="line">
            <a:avLst/>
          </a:prstGeom>
          <a:ln w="9525" cap="rnd" cmpd="sng" algn="ctr">
            <a:solidFill>
              <a:srgbClr val="E7E6E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5" name="OTLSHAPE_TB_00000000000000000000000000000000_ElapsedTimeExtension">
            <a:extLst>
              <a:ext uri="{FF2B5EF4-FFF2-40B4-BE49-F238E27FC236}">
                <a16:creationId xmlns:a16="http://schemas.microsoft.com/office/drawing/2014/main" xmlns="" id="{BF5BF4DB-4CC0-4C51-B9E8-C2B79BCABC19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844465" y="2325370"/>
            <a:ext cx="0" cy="2818130"/>
          </a:xfrm>
          <a:prstGeom prst="rect">
            <a:avLst/>
          </a:prstGeom>
          <a:gradFill flip="none" rotWithShape="1">
            <a:gsLst>
              <a:gs pos="100000">
                <a:srgbClr val="A5A5A5">
                  <a:alpha val="30196"/>
                </a:srgbClr>
              </a:gs>
              <a:gs pos="0">
                <a:srgbClr val="A5A5A5">
                  <a:alpha val="0"/>
                </a:srgbClr>
              </a:gs>
            </a:gsLst>
            <a:lin ang="5400000" scaled="1"/>
            <a:tileRect/>
          </a:gradFill>
          <a:ln w="15875" cap="rnd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21" name="OTLSHAPE_TB_00000000000000000000000000000000_LeftEndCaps" hidden="1">
            <a:extLst>
              <a:ext uri="{FF2B5EF4-FFF2-40B4-BE49-F238E27FC236}">
                <a16:creationId xmlns:a16="http://schemas.microsoft.com/office/drawing/2014/main" xmlns="" id="{29B40103-BC90-4815-89DD-4A9E4C8F7505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254000" y="51944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fr-FR" b="1">
                <a:solidFill>
                  <a:srgbClr val="ED7D31"/>
                </a:solidFill>
                <a:latin typeface="Calibri" panose="020F0502020204030204" pitchFamily="34" charset="0"/>
              </a:rPr>
              <a:t>2019</a:t>
            </a:r>
          </a:p>
        </p:txBody>
      </p:sp>
      <p:sp>
        <p:nvSpPr>
          <p:cNvPr id="3622" name="OTLSHAPE_TB_00000000000000000000000000000000_RightEndCaps">
            <a:extLst>
              <a:ext uri="{FF2B5EF4-FFF2-40B4-BE49-F238E27FC236}">
                <a16:creationId xmlns:a16="http://schemas.microsoft.com/office/drawing/2014/main" xmlns="" id="{890FEEDF-492E-464E-8A92-26A698947F59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11474534" y="51944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fr-FR" b="1" spc="-38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3623" name="OTLSHAPE_TB_00000000000000000000000000000000_ScaleContainer">
            <a:extLst>
              <a:ext uri="{FF2B5EF4-FFF2-40B4-BE49-F238E27FC236}">
                <a16:creationId xmlns:a16="http://schemas.microsoft.com/office/drawing/2014/main" xmlns="" id="{387B7236-F0F3-456E-9285-B56926209AB3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844465" y="5143500"/>
            <a:ext cx="10515600" cy="381000"/>
          </a:xfrm>
          <a:prstGeom prst="rect">
            <a:avLst/>
          </a:prstGeom>
          <a:gradFill flip="none" rotWithShape="1">
            <a:gsLst>
              <a:gs pos="0">
                <a:srgbClr val="B2B29E"/>
              </a:gs>
              <a:gs pos="100000">
                <a:srgbClr val="B2B29E"/>
              </a:gs>
              <a:gs pos="50000">
                <a:srgbClr val="F2F2D7"/>
              </a:gs>
              <a:gs pos="100000">
                <a:srgbClr val="FFFFFF"/>
              </a:gs>
            </a:gsLst>
            <a:lin ang="5400000" scaled="1"/>
            <a:tileRect/>
          </a:gradFill>
          <a:ln w="15875" cap="rnd" cmpd="sng" algn="ctr">
            <a:noFill/>
            <a:prstDash val="solid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24" name="OTLSHAPE_TB_00000000000000000000000000000000_ElapsedTime" hidden="1">
            <a:extLst>
              <a:ext uri="{FF2B5EF4-FFF2-40B4-BE49-F238E27FC236}">
                <a16:creationId xmlns:a16="http://schemas.microsoft.com/office/drawing/2014/main" xmlns="" id="{E63C27F6-7F5C-4472-90F6-3A1BE76E091F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26" name="OTLSHAPE_TB_00000000000000000000000000000000_TodayMarkerShape" hidden="1">
            <a:extLst>
              <a:ext uri="{FF2B5EF4-FFF2-40B4-BE49-F238E27FC236}">
                <a16:creationId xmlns:a16="http://schemas.microsoft.com/office/drawing/2014/main" xmlns="" id="{C49F0A7F-FA82-4D30-AAAB-07FEBAED7A39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790037" y="55245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27" name="OTLSHAPE_TB_00000000000000000000000000000000_TodayMarkerText" hidden="1">
            <a:extLst>
              <a:ext uri="{FF2B5EF4-FFF2-40B4-BE49-F238E27FC236}">
                <a16:creationId xmlns:a16="http://schemas.microsoft.com/office/drawing/2014/main" xmlns="" id="{13F15D02-D683-46D8-9F90-796939257D7E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844465" y="56515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fr-FR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3628" name="OTLSHAPE_TB_00000000000000000000000000000000_TimescaleInterval1">
            <a:extLst>
              <a:ext uri="{FF2B5EF4-FFF2-40B4-BE49-F238E27FC236}">
                <a16:creationId xmlns:a16="http://schemas.microsoft.com/office/drawing/2014/main" xmlns="" id="{FE19FAA5-C7B6-4850-AECC-8AB9C2AE0082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907965" y="5240972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fr-FR" sz="1200" spc="-18">
                <a:solidFill>
                  <a:srgbClr val="EA161E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3629" name="OTLSHAPE_TB_00000000000000000000000000000000_TimescaleInterval2">
            <a:extLst>
              <a:ext uri="{FF2B5EF4-FFF2-40B4-BE49-F238E27FC236}">
                <a16:creationId xmlns:a16="http://schemas.microsoft.com/office/drawing/2014/main" xmlns="" id="{4E2E75F2-B366-4FCA-A139-BEEE1733E63E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1784418" y="5240972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fr-FR" sz="1200" spc="-18">
                <a:solidFill>
                  <a:srgbClr val="EA161E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3630" name="OTLSHAPE_TB_00000000000000000000000000000000_TimescaleInterval3">
            <a:extLst>
              <a:ext uri="{FF2B5EF4-FFF2-40B4-BE49-F238E27FC236}">
                <a16:creationId xmlns:a16="http://schemas.microsoft.com/office/drawing/2014/main" xmlns="" id="{E5346E03-048D-4D11-8920-352155CFC68E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2660872" y="5240972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fr-FR" sz="1200" spc="-20">
                <a:solidFill>
                  <a:srgbClr val="EA161E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3631" name="OTLSHAPE_TB_00000000000000000000000000000000_TimescaleInterval4">
            <a:extLst>
              <a:ext uri="{FF2B5EF4-FFF2-40B4-BE49-F238E27FC236}">
                <a16:creationId xmlns:a16="http://schemas.microsoft.com/office/drawing/2014/main" xmlns="" id="{BCBB0E40-04B7-4385-8AFF-901FA21A70AB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3551693" y="5240972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fr-FR" sz="1200" spc="-18">
                <a:solidFill>
                  <a:srgbClr val="EA161E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3632" name="OTLSHAPE_TB_00000000000000000000000000000000_TimescaleInterval5">
            <a:extLst>
              <a:ext uri="{FF2B5EF4-FFF2-40B4-BE49-F238E27FC236}">
                <a16:creationId xmlns:a16="http://schemas.microsoft.com/office/drawing/2014/main" xmlns="" id="{FA1C5A71-B622-43BA-ABDB-DC80DFF5D03E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4428146" y="5240972"/>
            <a:ext cx="24397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fr-FR" sz="1200" spc="-20">
                <a:solidFill>
                  <a:srgbClr val="EA161E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3633" name="OTLSHAPE_TB_00000000000000000000000000000000_TimescaleInterval6">
            <a:extLst>
              <a:ext uri="{FF2B5EF4-FFF2-40B4-BE49-F238E27FC236}">
                <a16:creationId xmlns:a16="http://schemas.microsoft.com/office/drawing/2014/main" xmlns="" id="{AB10AD61-3AC5-4995-A9EA-AC1B134C05A8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5304599" y="52409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fr-FR" sz="1200" spc="-20">
                <a:solidFill>
                  <a:srgbClr val="EA161E"/>
                </a:solidFill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3634" name="OTLSHAPE_TB_00000000000000000000000000000000_TimescaleInterval7">
            <a:extLst>
              <a:ext uri="{FF2B5EF4-FFF2-40B4-BE49-F238E27FC236}">
                <a16:creationId xmlns:a16="http://schemas.microsoft.com/office/drawing/2014/main" xmlns="" id="{AD3CACB6-2BF8-468A-A686-C483E76B0A24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166684" y="5240972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fr-FR" sz="1200" spc="-18">
                <a:solidFill>
                  <a:srgbClr val="EA161E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3635" name="OTLSHAPE_TB_00000000000000000000000000000000_TimescaleInterval8">
            <a:extLst>
              <a:ext uri="{FF2B5EF4-FFF2-40B4-BE49-F238E27FC236}">
                <a16:creationId xmlns:a16="http://schemas.microsoft.com/office/drawing/2014/main" xmlns="" id="{856D6730-99C8-4600-9DAF-CD9F63FD366D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7043138" y="5240972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fr-FR" sz="1200" spc="-18">
                <a:solidFill>
                  <a:srgbClr val="EA161E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3636" name="OTLSHAPE_TB_00000000000000000000000000000000_TimescaleInterval9">
            <a:extLst>
              <a:ext uri="{FF2B5EF4-FFF2-40B4-BE49-F238E27FC236}">
                <a16:creationId xmlns:a16="http://schemas.microsoft.com/office/drawing/2014/main" xmlns="" id="{C61BA1C6-9C09-4C0E-896C-0CD01E90740D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7919590" y="5240972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fr-FR" sz="1200" spc="-20">
                <a:solidFill>
                  <a:srgbClr val="EA161E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3637" name="OTLSHAPE_TB_00000000000000000000000000000000_TimescaleInterval10">
            <a:extLst>
              <a:ext uri="{FF2B5EF4-FFF2-40B4-BE49-F238E27FC236}">
                <a16:creationId xmlns:a16="http://schemas.microsoft.com/office/drawing/2014/main" xmlns="" id="{3C8992E6-9667-4591-B92A-812AF902EE29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8810412" y="5240972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fr-FR" sz="1200" spc="-18">
                <a:solidFill>
                  <a:srgbClr val="EA161E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3638" name="OTLSHAPE_TB_00000000000000000000000000000000_TimescaleInterval11">
            <a:extLst>
              <a:ext uri="{FF2B5EF4-FFF2-40B4-BE49-F238E27FC236}">
                <a16:creationId xmlns:a16="http://schemas.microsoft.com/office/drawing/2014/main" xmlns="" id="{CFEC13E7-80C6-4958-A43B-2CE7E6750212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9686865" y="5240972"/>
            <a:ext cx="24397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fr-FR" sz="1200" spc="-20">
                <a:solidFill>
                  <a:srgbClr val="EA161E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3639" name="OTLSHAPE_TB_00000000000000000000000000000000_TimescaleInterval12">
            <a:extLst>
              <a:ext uri="{FF2B5EF4-FFF2-40B4-BE49-F238E27FC236}">
                <a16:creationId xmlns:a16="http://schemas.microsoft.com/office/drawing/2014/main" xmlns="" id="{B67ECB51-C884-4DBA-8762-258990D52C2B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10563318" y="52409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fr-FR" sz="1200" spc="-20">
                <a:solidFill>
                  <a:srgbClr val="EA161E"/>
                </a:solidFill>
                <a:latin typeface="Calibri" panose="020F0502020204030204" pitchFamily="34" charset="0"/>
              </a:rPr>
              <a:t>2021</a:t>
            </a:r>
          </a:p>
        </p:txBody>
      </p:sp>
      <p:cxnSp>
        <p:nvCxnSpPr>
          <p:cNvPr id="3654" name="OTLSHAPE_T_b7369eeec5294287b19a2d745df9ae8b_RightVerticalConnector1" hidden="1">
            <a:extLst>
              <a:ext uri="{FF2B5EF4-FFF2-40B4-BE49-F238E27FC236}">
                <a16:creationId xmlns:a16="http://schemas.microsoft.com/office/drawing/2014/main" xmlns="" id="{0DA6EAFB-36BC-4403-A7B8-2771B8D1AFBE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5700868" y="2947670"/>
            <a:ext cx="0" cy="109855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5" name="OTLSHAPE_T_b7369eeec5294287b19a2d745df9ae8b_RightVerticalConnector2" hidden="1">
            <a:extLst>
              <a:ext uri="{FF2B5EF4-FFF2-40B4-BE49-F238E27FC236}">
                <a16:creationId xmlns:a16="http://schemas.microsoft.com/office/drawing/2014/main" xmlns="" id="{B071250D-7490-4056-88B5-789575AF8644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5700868" y="3336925"/>
            <a:ext cx="0" cy="156210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6" name="OTLSHAPE_T_b7369eeec5294287b19a2d745df9ae8b_RightVerticalConnector3" hidden="1">
            <a:extLst>
              <a:ext uri="{FF2B5EF4-FFF2-40B4-BE49-F238E27FC236}">
                <a16:creationId xmlns:a16="http://schemas.microsoft.com/office/drawing/2014/main" xmlns="" id="{263E183E-AA43-493F-9311-81D4B51E72DB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5700868" y="3772535"/>
            <a:ext cx="0" cy="109855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7" name="OTLSHAPE_T_b7369eeec5294287b19a2d745df9ae8b_RightVerticalConnector4" hidden="1">
            <a:extLst>
              <a:ext uri="{FF2B5EF4-FFF2-40B4-BE49-F238E27FC236}">
                <a16:creationId xmlns:a16="http://schemas.microsoft.com/office/drawing/2014/main" xmlns="" id="{06EBFFE3-0C23-47FB-81FC-F8C799AFC706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5700868" y="4130611"/>
            <a:ext cx="0" cy="141034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8" name="OTLSHAPE_T_b7369eeec5294287b19a2d745df9ae8b_RightVerticalConnector5" hidden="1">
            <a:extLst>
              <a:ext uri="{FF2B5EF4-FFF2-40B4-BE49-F238E27FC236}">
                <a16:creationId xmlns:a16="http://schemas.microsoft.com/office/drawing/2014/main" xmlns="" id="{959F2B2A-1229-483E-8682-93EABC75410F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5700868" y="4519866"/>
            <a:ext cx="0" cy="141034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9" name="OTLSHAPE_T_b7369eeec5294287b19a2d745df9ae8b_RightVerticalConnector6" hidden="1">
            <a:extLst>
              <a:ext uri="{FF2B5EF4-FFF2-40B4-BE49-F238E27FC236}">
                <a16:creationId xmlns:a16="http://schemas.microsoft.com/office/drawing/2014/main" xmlns="" id="{424052FF-CFE8-49D7-940D-ABFE78EB2B4A}"/>
              </a:ext>
            </a:extLst>
          </p:cNvPr>
          <p:cNvCxnSpPr/>
          <p:nvPr>
            <p:custDataLst>
              <p:tags r:id="rId50"/>
            </p:custDataLst>
          </p:nvPr>
        </p:nvCxnSpPr>
        <p:spPr>
          <a:xfrm>
            <a:off x="5700868" y="4909122"/>
            <a:ext cx="0" cy="234378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0" name="OTLSHAPE_T_131e15f9fff94de88bb42c9e85180905_LeftVerticalConnector1" hidden="1">
            <a:extLst>
              <a:ext uri="{FF2B5EF4-FFF2-40B4-BE49-F238E27FC236}">
                <a16:creationId xmlns:a16="http://schemas.microsoft.com/office/drawing/2014/main" xmlns="" id="{D43A24A5-B4F0-4D44-98E4-3C10FE6C69D8}"/>
              </a:ext>
            </a:extLst>
          </p:cNvPr>
          <p:cNvCxnSpPr/>
          <p:nvPr>
            <p:custDataLst>
              <p:tags r:id="rId51"/>
            </p:custDataLst>
          </p:nvPr>
        </p:nvCxnSpPr>
        <p:spPr>
          <a:xfrm>
            <a:off x="5700868" y="3336925"/>
            <a:ext cx="0" cy="156210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1" name="OTLSHAPE_T_131e15f9fff94de88bb42c9e85180905_LeftVerticalConnector2" hidden="1">
            <a:extLst>
              <a:ext uri="{FF2B5EF4-FFF2-40B4-BE49-F238E27FC236}">
                <a16:creationId xmlns:a16="http://schemas.microsoft.com/office/drawing/2014/main" xmlns="" id="{9999AF46-E889-44FA-8E3C-5945CDF91182}"/>
              </a:ext>
            </a:extLst>
          </p:cNvPr>
          <p:cNvCxnSpPr/>
          <p:nvPr>
            <p:custDataLst>
              <p:tags r:id="rId52"/>
            </p:custDataLst>
          </p:nvPr>
        </p:nvCxnSpPr>
        <p:spPr>
          <a:xfrm>
            <a:off x="5700868" y="3772535"/>
            <a:ext cx="0" cy="109855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2" name="OTLSHAPE_T_131e15f9fff94de88bb42c9e85180905_LeftVerticalConnector3" hidden="1">
            <a:extLst>
              <a:ext uri="{FF2B5EF4-FFF2-40B4-BE49-F238E27FC236}">
                <a16:creationId xmlns:a16="http://schemas.microsoft.com/office/drawing/2014/main" xmlns="" id="{BB632D6C-B3D9-429A-8642-9DF3F078F0B3}"/>
              </a:ext>
            </a:extLst>
          </p:cNvPr>
          <p:cNvCxnSpPr/>
          <p:nvPr>
            <p:custDataLst>
              <p:tags r:id="rId53"/>
            </p:custDataLst>
          </p:nvPr>
        </p:nvCxnSpPr>
        <p:spPr>
          <a:xfrm>
            <a:off x="5700868" y="4130611"/>
            <a:ext cx="0" cy="141034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3" name="OTLSHAPE_T_131e15f9fff94de88bb42c9e85180905_LeftVerticalConnector4" hidden="1">
            <a:extLst>
              <a:ext uri="{FF2B5EF4-FFF2-40B4-BE49-F238E27FC236}">
                <a16:creationId xmlns:a16="http://schemas.microsoft.com/office/drawing/2014/main" xmlns="" id="{2A70B19B-503C-41A9-B41D-125C4D43A02B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5700868" y="4519866"/>
            <a:ext cx="0" cy="141034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4" name="OTLSHAPE_T_131e15f9fff94de88bb42c9e85180905_LeftVerticalConnector5" hidden="1">
            <a:extLst>
              <a:ext uri="{FF2B5EF4-FFF2-40B4-BE49-F238E27FC236}">
                <a16:creationId xmlns:a16="http://schemas.microsoft.com/office/drawing/2014/main" xmlns="" id="{AF91B68A-8FE8-4F90-8492-F9AB5B2B2721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5700868" y="4909122"/>
            <a:ext cx="0" cy="234378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9" name="OTLSHAPE_T_234f870249904b6fba7519d72be7c83f_LeftVerticalConnector1" hidden="1">
            <a:extLst>
              <a:ext uri="{FF2B5EF4-FFF2-40B4-BE49-F238E27FC236}">
                <a16:creationId xmlns:a16="http://schemas.microsoft.com/office/drawing/2014/main" xmlns="" id="{3EF9A5B0-D8D3-4017-B8AE-91ABE1826920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3502551" y="3772535"/>
            <a:ext cx="0" cy="109855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0" name="OTLSHAPE_T_234f870249904b6fba7519d72be7c83f_LeftVerticalConnector2" hidden="1">
            <a:extLst>
              <a:ext uri="{FF2B5EF4-FFF2-40B4-BE49-F238E27FC236}">
                <a16:creationId xmlns:a16="http://schemas.microsoft.com/office/drawing/2014/main" xmlns="" id="{11A5DB40-C55A-4577-88B9-B80DC6108549}"/>
              </a:ext>
            </a:extLst>
          </p:cNvPr>
          <p:cNvCxnSpPr/>
          <p:nvPr>
            <p:custDataLst>
              <p:tags r:id="rId57"/>
            </p:custDataLst>
          </p:nvPr>
        </p:nvCxnSpPr>
        <p:spPr>
          <a:xfrm>
            <a:off x="3502551" y="4130611"/>
            <a:ext cx="0" cy="141034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1" name="OTLSHAPE_T_234f870249904b6fba7519d72be7c83f_LeftVerticalConnector3" hidden="1">
            <a:extLst>
              <a:ext uri="{FF2B5EF4-FFF2-40B4-BE49-F238E27FC236}">
                <a16:creationId xmlns:a16="http://schemas.microsoft.com/office/drawing/2014/main" xmlns="" id="{BE52EED3-91C2-4943-A484-73B13BDFD121}"/>
              </a:ext>
            </a:extLst>
          </p:cNvPr>
          <p:cNvCxnSpPr/>
          <p:nvPr>
            <p:custDataLst>
              <p:tags r:id="rId58"/>
            </p:custDataLst>
          </p:nvPr>
        </p:nvCxnSpPr>
        <p:spPr>
          <a:xfrm>
            <a:off x="3502551" y="4551045"/>
            <a:ext cx="0" cy="109855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2" name="OTLSHAPE_T_234f870249904b6fba7519d72be7c83f_LeftVerticalConnector4" hidden="1">
            <a:extLst>
              <a:ext uri="{FF2B5EF4-FFF2-40B4-BE49-F238E27FC236}">
                <a16:creationId xmlns:a16="http://schemas.microsoft.com/office/drawing/2014/main" xmlns="" id="{C25FBDBA-2717-470F-9A62-1FDBA72733EC}"/>
              </a:ext>
            </a:extLst>
          </p:cNvPr>
          <p:cNvCxnSpPr/>
          <p:nvPr>
            <p:custDataLst>
              <p:tags r:id="rId59"/>
            </p:custDataLst>
          </p:nvPr>
        </p:nvCxnSpPr>
        <p:spPr>
          <a:xfrm>
            <a:off x="3502551" y="4909122"/>
            <a:ext cx="0" cy="234378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8" name="OTLSHAPE_T_ad896edb62e84976b11e89168ac57211_LeftVerticalConnector1" hidden="1">
            <a:extLst>
              <a:ext uri="{FF2B5EF4-FFF2-40B4-BE49-F238E27FC236}">
                <a16:creationId xmlns:a16="http://schemas.microsoft.com/office/drawing/2014/main" xmlns="" id="{DEDC93F2-B3DA-44C9-961D-02CB40257972}"/>
              </a:ext>
            </a:extLst>
          </p:cNvPr>
          <p:cNvCxnSpPr/>
          <p:nvPr>
            <p:custDataLst>
              <p:tags r:id="rId60"/>
            </p:custDataLst>
          </p:nvPr>
        </p:nvCxnSpPr>
        <p:spPr>
          <a:xfrm>
            <a:off x="3502551" y="4551045"/>
            <a:ext cx="0" cy="109855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9" name="OTLSHAPE_T_ad896edb62e84976b11e89168ac57211_LeftVerticalConnector2" hidden="1">
            <a:extLst>
              <a:ext uri="{FF2B5EF4-FFF2-40B4-BE49-F238E27FC236}">
                <a16:creationId xmlns:a16="http://schemas.microsoft.com/office/drawing/2014/main" xmlns="" id="{3AE412FA-9DD5-4192-8E9D-E84D3C4E1E30}"/>
              </a:ext>
            </a:extLst>
          </p:cNvPr>
          <p:cNvCxnSpPr/>
          <p:nvPr>
            <p:custDataLst>
              <p:tags r:id="rId61"/>
            </p:custDataLst>
          </p:nvPr>
        </p:nvCxnSpPr>
        <p:spPr>
          <a:xfrm>
            <a:off x="3502551" y="4909122"/>
            <a:ext cx="0" cy="234378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0" name="OTLSHAPE_T_ad896edb62e84976b11e89168ac57211_RightVerticalConnector1" hidden="1">
            <a:extLst>
              <a:ext uri="{FF2B5EF4-FFF2-40B4-BE49-F238E27FC236}">
                <a16:creationId xmlns:a16="http://schemas.microsoft.com/office/drawing/2014/main" xmlns="" id="{8A7C4350-4A21-450B-93F6-02EF9D1ECB57}"/>
              </a:ext>
            </a:extLst>
          </p:cNvPr>
          <p:cNvCxnSpPr/>
          <p:nvPr>
            <p:custDataLst>
              <p:tags r:id="rId62"/>
            </p:custDataLst>
          </p:nvPr>
        </p:nvCxnSpPr>
        <p:spPr>
          <a:xfrm>
            <a:off x="10959587" y="4551045"/>
            <a:ext cx="0" cy="592455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1" name="OTLSHAPE_T_8e0735388ae94a7fae65c42121c754be_LeftVerticalConnector1" hidden="1">
            <a:extLst>
              <a:ext uri="{FF2B5EF4-FFF2-40B4-BE49-F238E27FC236}">
                <a16:creationId xmlns:a16="http://schemas.microsoft.com/office/drawing/2014/main" xmlns="" id="{8E907951-2CD6-482B-880B-2EBF45409AE1}"/>
              </a:ext>
            </a:extLst>
          </p:cNvPr>
          <p:cNvCxnSpPr/>
          <p:nvPr>
            <p:custDataLst>
              <p:tags r:id="rId63"/>
            </p:custDataLst>
          </p:nvPr>
        </p:nvCxnSpPr>
        <p:spPr>
          <a:xfrm>
            <a:off x="858823" y="4940300"/>
            <a:ext cx="0" cy="203200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3" name="OTLSHAPE_T_94ef300e2326401bb4ed7bdf34a099df_Shape">
            <a:extLst>
              <a:ext uri="{FF2B5EF4-FFF2-40B4-BE49-F238E27FC236}">
                <a16:creationId xmlns:a16="http://schemas.microsoft.com/office/drawing/2014/main" xmlns="" id="{052AF662-840C-4295-AA2B-D24CC164313E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844465" y="2325370"/>
            <a:ext cx="4864100" cy="279400"/>
          </a:xfrm>
          <a:prstGeom prst="rect">
            <a:avLst/>
          </a:prstGeom>
          <a:solidFill>
            <a:srgbClr val="EA161E"/>
          </a:solidFill>
          <a:ln w="15875" cap="rnd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84" name="OTLSHAPE_T_94ef300e2326401bb4ed7bdf34a099df_ShapePercentage" hidden="1">
            <a:extLst>
              <a:ext uri="{FF2B5EF4-FFF2-40B4-BE49-F238E27FC236}">
                <a16:creationId xmlns:a16="http://schemas.microsoft.com/office/drawing/2014/main" xmlns="" id="{4D4C6452-CDEA-4EB1-947B-7E5ECFEDDFCC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844465" y="2325370"/>
            <a:ext cx="0" cy="27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85" name="OTLSHAPE_T_94ef300e2326401bb4ed7bdf34a099df_Duration" hidden="1">
            <a:extLst>
              <a:ext uri="{FF2B5EF4-FFF2-40B4-BE49-F238E27FC236}">
                <a16:creationId xmlns:a16="http://schemas.microsoft.com/office/drawing/2014/main" xmlns="" id="{E3DACF5C-B223-402A-B605-422C998B4DD4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0" y="232537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fr-FR" sz="1000">
                <a:solidFill>
                  <a:srgbClr val="ED7D31"/>
                </a:solidFill>
                <a:latin typeface="Calibri" panose="020F0502020204030204" pitchFamily="34" charset="0"/>
              </a:rPr>
              <a:t>241 days</a:t>
            </a:r>
          </a:p>
        </p:txBody>
      </p:sp>
      <p:sp>
        <p:nvSpPr>
          <p:cNvPr id="3686" name="OTLSHAPE_T_94ef300e2326401bb4ed7bdf34a099df_StartDate" hidden="1">
            <a:extLst>
              <a:ext uri="{FF2B5EF4-FFF2-40B4-BE49-F238E27FC236}">
                <a16:creationId xmlns:a16="http://schemas.microsoft.com/office/drawing/2014/main" xmlns="" id="{16FEDCFF-B49E-4153-B8DF-E5B09A5244B5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0" y="248039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200" b="1">
              <a:solidFill>
                <a:srgbClr val="A5A5A5"/>
              </a:solidFill>
              <a:latin typeface="Calibri" panose="020F0502020204030204" pitchFamily="34" charset="0"/>
            </a:endParaRPr>
          </a:p>
        </p:txBody>
      </p:sp>
      <p:sp>
        <p:nvSpPr>
          <p:cNvPr id="3687" name="OTLSHAPE_T_94ef300e2326401bb4ed7bdf34a099df_EndDate" hidden="1">
            <a:extLst>
              <a:ext uri="{FF2B5EF4-FFF2-40B4-BE49-F238E27FC236}">
                <a16:creationId xmlns:a16="http://schemas.microsoft.com/office/drawing/2014/main" xmlns="" id="{B18682DD-94A6-40CF-BB76-3DC0AD150D8B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0" y="248039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200" b="1">
              <a:solidFill>
                <a:srgbClr val="A5A5A5"/>
              </a:solidFill>
              <a:latin typeface="Calibri" panose="020F0502020204030204" pitchFamily="34" charset="0"/>
            </a:endParaRPr>
          </a:p>
        </p:txBody>
      </p:sp>
      <p:sp>
        <p:nvSpPr>
          <p:cNvPr id="3688" name="OTLSHAPE_T_94ef300e2326401bb4ed7bdf34a099df_JoinedDate">
            <a:extLst>
              <a:ext uri="{FF2B5EF4-FFF2-40B4-BE49-F238E27FC236}">
                <a16:creationId xmlns:a16="http://schemas.microsoft.com/office/drawing/2014/main" xmlns="" id="{875D8A35-3322-4D17-A921-50E3C534F0CC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751668" y="2372042"/>
            <a:ext cx="1778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200" b="1" spc="-6">
                <a:solidFill>
                  <a:srgbClr val="A5A5A5"/>
                </a:solidFill>
                <a:latin typeface="Calibri" panose="020F0502020204030204" pitchFamily="34" charset="0"/>
              </a:rPr>
              <a:t>March 2019 - February 2020</a:t>
            </a:r>
          </a:p>
        </p:txBody>
      </p:sp>
      <p:sp>
        <p:nvSpPr>
          <p:cNvPr id="3689" name="OTLSHAPE_T_94ef300e2326401bb4ed7bdf34a099df_Title">
            <a:extLst>
              <a:ext uri="{FF2B5EF4-FFF2-40B4-BE49-F238E27FC236}">
                <a16:creationId xmlns:a16="http://schemas.microsoft.com/office/drawing/2014/main" xmlns="" id="{DB192C70-D87C-4950-8711-A472B73A2530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678309" y="2356548"/>
            <a:ext cx="32004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fr-FR" sz="1400" spc="-4">
                <a:solidFill>
                  <a:schemeClr val="dk1"/>
                </a:solidFill>
                <a:latin typeface="Calibri" panose="020F0502020204030204" pitchFamily="34" charset="0"/>
              </a:rPr>
              <a:t>PLANIFICARE STRATEGICĂ ȘI OPERAȚIONALĂ</a:t>
            </a:r>
          </a:p>
        </p:txBody>
      </p:sp>
      <p:sp>
        <p:nvSpPr>
          <p:cNvPr id="3690" name="OTLSHAPE_T_94ef300e2326401bb4ed7bdf34a099df_TextPercentage" hidden="1">
            <a:extLst>
              <a:ext uri="{FF2B5EF4-FFF2-40B4-BE49-F238E27FC236}">
                <a16:creationId xmlns:a16="http://schemas.microsoft.com/office/drawing/2014/main" xmlns="" id="{657278C8-45F7-4D80-A6B4-0615E5A6025A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844465" y="2573592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200" b="1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3691" name="OTLSHAPE_T_b7369eeec5294287b19a2d745df9ae8b_Shape">
            <a:extLst>
              <a:ext uri="{FF2B5EF4-FFF2-40B4-BE49-F238E27FC236}">
                <a16:creationId xmlns:a16="http://schemas.microsoft.com/office/drawing/2014/main" xmlns="" id="{D26EF2D1-225A-4096-A5B3-BA96241C3829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3502551" y="2668270"/>
            <a:ext cx="2209800" cy="279400"/>
          </a:xfrm>
          <a:prstGeom prst="rect">
            <a:avLst/>
          </a:prstGeom>
          <a:solidFill>
            <a:srgbClr val="1AAA42"/>
          </a:solidFill>
          <a:ln w="15875" cap="rnd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92" name="OTLSHAPE_T_b7369eeec5294287b19a2d745df9ae8b_ShapePercentage" hidden="1">
            <a:extLst>
              <a:ext uri="{FF2B5EF4-FFF2-40B4-BE49-F238E27FC236}">
                <a16:creationId xmlns:a16="http://schemas.microsoft.com/office/drawing/2014/main" xmlns="" id="{645E8228-C3CB-4315-93A4-4B435B665E8F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3502551" y="2668270"/>
            <a:ext cx="0" cy="27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93" name="OTLSHAPE_T_b7369eeec5294287b19a2d745df9ae8b_Duration" hidden="1">
            <a:extLst>
              <a:ext uri="{FF2B5EF4-FFF2-40B4-BE49-F238E27FC236}">
                <a16:creationId xmlns:a16="http://schemas.microsoft.com/office/drawing/2014/main" xmlns="" id="{EA5EB17D-3DE3-4D97-B68B-137E1A5BFBDD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0" y="266827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fr-FR" sz="1000">
                <a:solidFill>
                  <a:schemeClr val="dk1"/>
                </a:solidFill>
                <a:latin typeface="Calibri" panose="020F0502020204030204" pitchFamily="34" charset="0"/>
              </a:rPr>
              <a:t>110 days</a:t>
            </a:r>
          </a:p>
        </p:txBody>
      </p:sp>
      <p:sp>
        <p:nvSpPr>
          <p:cNvPr id="3694" name="OTLSHAPE_T_b7369eeec5294287b19a2d745df9ae8b_StartDate" hidden="1">
            <a:extLst>
              <a:ext uri="{FF2B5EF4-FFF2-40B4-BE49-F238E27FC236}">
                <a16:creationId xmlns:a16="http://schemas.microsoft.com/office/drawing/2014/main" xmlns="" id="{B812B1DC-1D0C-45CE-B513-708EBFC1AE58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0" y="282329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200" b="1">
              <a:solidFill>
                <a:srgbClr val="A5A5A5"/>
              </a:solidFill>
              <a:latin typeface="Calibri" panose="020F0502020204030204" pitchFamily="34" charset="0"/>
            </a:endParaRPr>
          </a:p>
        </p:txBody>
      </p:sp>
      <p:sp>
        <p:nvSpPr>
          <p:cNvPr id="3695" name="OTLSHAPE_T_b7369eeec5294287b19a2d745df9ae8b_EndDate" hidden="1">
            <a:extLst>
              <a:ext uri="{FF2B5EF4-FFF2-40B4-BE49-F238E27FC236}">
                <a16:creationId xmlns:a16="http://schemas.microsoft.com/office/drawing/2014/main" xmlns="" id="{A8AFC178-A56F-45B3-9A76-EB3B59BB6879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0" y="282329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200" b="1">
              <a:solidFill>
                <a:srgbClr val="A5A5A5"/>
              </a:solidFill>
              <a:latin typeface="Calibri" panose="020F0502020204030204" pitchFamily="34" charset="0"/>
            </a:endParaRPr>
          </a:p>
        </p:txBody>
      </p:sp>
      <p:sp>
        <p:nvSpPr>
          <p:cNvPr id="3696" name="OTLSHAPE_T_b7369eeec5294287b19a2d745df9ae8b_Title">
            <a:extLst>
              <a:ext uri="{FF2B5EF4-FFF2-40B4-BE49-F238E27FC236}">
                <a16:creationId xmlns:a16="http://schemas.microsoft.com/office/drawing/2014/main" xmlns="" id="{C8D9525B-88A1-47EE-AC5B-B7446DD46FC5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115615" y="2732254"/>
            <a:ext cx="4546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it-IT" sz="1400" spc="-4" dirty="0">
                <a:solidFill>
                  <a:schemeClr val="dk1"/>
                </a:solidFill>
                <a:latin typeface="Calibri" panose="020F0502020204030204" pitchFamily="34" charset="0"/>
              </a:rPr>
              <a:t>REORGANIZARE ȘI DEZVOLTAREA STRUCTURII INSTITUȚIONALE </a:t>
            </a:r>
            <a:endParaRPr lang="fr-FR" sz="1400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697" name="OTLSHAPE_T_b7369eeec5294287b19a2d745df9ae8b_JoinedDate">
            <a:extLst>
              <a:ext uri="{FF2B5EF4-FFF2-40B4-BE49-F238E27FC236}">
                <a16:creationId xmlns:a16="http://schemas.microsoft.com/office/drawing/2014/main" xmlns="" id="{8E28E4C3-EE9E-4ADF-A6BF-7658DA0AAC20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5751668" y="2714942"/>
            <a:ext cx="2070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200" b="1" spc="-4">
                <a:solidFill>
                  <a:srgbClr val="A5A5A5"/>
                </a:solidFill>
                <a:latin typeface="Calibri" panose="020F0502020204030204" pitchFamily="34" charset="0"/>
              </a:rPr>
              <a:t>September 2019 - February 2020</a:t>
            </a:r>
          </a:p>
        </p:txBody>
      </p:sp>
      <p:sp>
        <p:nvSpPr>
          <p:cNvPr id="3698" name="OTLSHAPE_T_b7369eeec5294287b19a2d745df9ae8b_TextPercentage" hidden="1">
            <a:extLst>
              <a:ext uri="{FF2B5EF4-FFF2-40B4-BE49-F238E27FC236}">
                <a16:creationId xmlns:a16="http://schemas.microsoft.com/office/drawing/2014/main" xmlns="" id="{DE70EAE3-A285-4EDB-BE23-EBB5F4541167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3502551" y="280797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699" name="OTLSHAPE_T_131e15f9fff94de88bb42c9e85180905_Shape">
            <a:extLst>
              <a:ext uri="{FF2B5EF4-FFF2-40B4-BE49-F238E27FC236}">
                <a16:creationId xmlns:a16="http://schemas.microsoft.com/office/drawing/2014/main" xmlns="" id="{5F09EF07-198E-48BB-81D0-ED1EE2DACBB1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5700868" y="3057525"/>
            <a:ext cx="5245100" cy="279400"/>
          </a:xfrm>
          <a:prstGeom prst="rect">
            <a:avLst/>
          </a:prstGeom>
          <a:solidFill>
            <a:srgbClr val="6F3198"/>
          </a:solidFill>
          <a:ln w="15875" cap="rnd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00" name="OTLSHAPE_T_131e15f9fff94de88bb42c9e85180905_ShapePercentage" hidden="1">
            <a:extLst>
              <a:ext uri="{FF2B5EF4-FFF2-40B4-BE49-F238E27FC236}">
                <a16:creationId xmlns:a16="http://schemas.microsoft.com/office/drawing/2014/main" xmlns="" id="{0B79D3DB-340A-4935-BA46-C4EC22172A0B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5700868" y="3057525"/>
            <a:ext cx="0" cy="27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01" name="OTLSHAPE_T_131e15f9fff94de88bb42c9e85180905_Duration" hidden="1">
            <a:extLst>
              <a:ext uri="{FF2B5EF4-FFF2-40B4-BE49-F238E27FC236}">
                <a16:creationId xmlns:a16="http://schemas.microsoft.com/office/drawing/2014/main" xmlns="" id="{CEF03C1A-CF8B-4A4B-ABFF-2A310B2E7370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0" y="301117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fr-FR" sz="1000">
                <a:solidFill>
                  <a:schemeClr val="dk1"/>
                </a:solidFill>
                <a:latin typeface="Calibri" panose="020F0502020204030204" pitchFamily="34" charset="0"/>
              </a:rPr>
              <a:t>260 days</a:t>
            </a:r>
          </a:p>
        </p:txBody>
      </p:sp>
      <p:sp>
        <p:nvSpPr>
          <p:cNvPr id="3702" name="OTLSHAPE_T_131e15f9fff94de88bb42c9e85180905_StartDate" hidden="1">
            <a:extLst>
              <a:ext uri="{FF2B5EF4-FFF2-40B4-BE49-F238E27FC236}">
                <a16:creationId xmlns:a16="http://schemas.microsoft.com/office/drawing/2014/main" xmlns="" id="{23B969E5-FA09-4AF8-9D46-8DDD475342F8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0" y="316619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200" b="1">
              <a:solidFill>
                <a:srgbClr val="A5A5A5"/>
              </a:solidFill>
              <a:latin typeface="Calibri" panose="020F0502020204030204" pitchFamily="34" charset="0"/>
            </a:endParaRPr>
          </a:p>
        </p:txBody>
      </p:sp>
      <p:sp>
        <p:nvSpPr>
          <p:cNvPr id="3703" name="OTLSHAPE_T_131e15f9fff94de88bb42c9e85180905_EndDate" hidden="1">
            <a:extLst>
              <a:ext uri="{FF2B5EF4-FFF2-40B4-BE49-F238E27FC236}">
                <a16:creationId xmlns:a16="http://schemas.microsoft.com/office/drawing/2014/main" xmlns="" id="{BB1E3395-F8D9-4ED4-B03E-8FB99941FFEC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0" y="316619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200" b="1">
              <a:solidFill>
                <a:srgbClr val="A5A5A5"/>
              </a:solidFill>
              <a:latin typeface="Calibri" panose="020F0502020204030204" pitchFamily="34" charset="0"/>
            </a:endParaRPr>
          </a:p>
        </p:txBody>
      </p:sp>
      <p:sp>
        <p:nvSpPr>
          <p:cNvPr id="3704" name="OTLSHAPE_T_131e15f9fff94de88bb42c9e85180905_JoinedDate">
            <a:extLst>
              <a:ext uri="{FF2B5EF4-FFF2-40B4-BE49-F238E27FC236}">
                <a16:creationId xmlns:a16="http://schemas.microsoft.com/office/drawing/2014/main" xmlns="" id="{26C4A262-2987-4B99-8C98-8BF41002891A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0996019" y="3011170"/>
            <a:ext cx="1028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200" b="1">
                <a:solidFill>
                  <a:srgbClr val="A5A5A5"/>
                </a:solidFill>
                <a:latin typeface="Calibri" panose="020F0502020204030204" pitchFamily="34" charset="0"/>
              </a:rPr>
              <a:t>February 2020 - January 2021</a:t>
            </a:r>
          </a:p>
        </p:txBody>
      </p:sp>
      <p:sp>
        <p:nvSpPr>
          <p:cNvPr id="3705" name="OTLSHAPE_T_131e15f9fff94de88bb42c9e85180905_Title">
            <a:extLst>
              <a:ext uri="{FF2B5EF4-FFF2-40B4-BE49-F238E27FC236}">
                <a16:creationId xmlns:a16="http://schemas.microsoft.com/office/drawing/2014/main" xmlns="" id="{BF9D04C1-CF0F-4D79-9B93-6BA29E9E63F3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7269642" y="3088704"/>
            <a:ext cx="21082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fr-FR" sz="1400" spc="-4">
                <a:solidFill>
                  <a:schemeClr val="dk1"/>
                </a:solidFill>
                <a:latin typeface="Calibri" panose="020F0502020204030204" pitchFamily="34" charset="0"/>
              </a:rPr>
              <a:t>STUDII, ANALIZĂ, PROGNOZĂ</a:t>
            </a:r>
          </a:p>
        </p:txBody>
      </p:sp>
      <p:sp>
        <p:nvSpPr>
          <p:cNvPr id="3706" name="OTLSHAPE_T_131e15f9fff94de88bb42c9e85180905_TextPercentage" hidden="1">
            <a:extLst>
              <a:ext uri="{FF2B5EF4-FFF2-40B4-BE49-F238E27FC236}">
                <a16:creationId xmlns:a16="http://schemas.microsoft.com/office/drawing/2014/main" xmlns="" id="{F71D833E-4FB5-40BD-A19D-A154D8761481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5700868" y="330574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707" name="OTLSHAPE_T_234f870249904b6fba7519d72be7c83f_Shape">
            <a:extLst>
              <a:ext uri="{FF2B5EF4-FFF2-40B4-BE49-F238E27FC236}">
                <a16:creationId xmlns:a16="http://schemas.microsoft.com/office/drawing/2014/main" xmlns="" id="{99327EF1-B41B-40F7-85E3-EBAB33211B15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3502551" y="3493135"/>
            <a:ext cx="7467600" cy="279400"/>
          </a:xfrm>
          <a:prstGeom prst="rect">
            <a:avLst/>
          </a:prstGeom>
          <a:solidFill>
            <a:srgbClr val="FEBA0A"/>
          </a:solidFill>
          <a:ln w="15875" cap="rnd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08" name="OTLSHAPE_T_234f870249904b6fba7519d72be7c83f_ShapePercentage" hidden="1">
            <a:extLst>
              <a:ext uri="{FF2B5EF4-FFF2-40B4-BE49-F238E27FC236}">
                <a16:creationId xmlns:a16="http://schemas.microsoft.com/office/drawing/2014/main" xmlns="" id="{B60F168C-3F33-44DD-9A34-ADDC10E93FA7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3502551" y="3493135"/>
            <a:ext cx="0" cy="27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09" name="OTLSHAPE_T_234f870249904b6fba7519d72be7c83f_Duration" hidden="1">
            <a:extLst>
              <a:ext uri="{FF2B5EF4-FFF2-40B4-BE49-F238E27FC236}">
                <a16:creationId xmlns:a16="http://schemas.microsoft.com/office/drawing/2014/main" xmlns="" id="{16FD4582-FD80-455D-A88F-8EA6B8782BE4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0" y="344678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fr-FR" sz="1000">
                <a:solidFill>
                  <a:schemeClr val="dk1"/>
                </a:solidFill>
                <a:latin typeface="Calibri" panose="020F0502020204030204" pitchFamily="34" charset="0"/>
              </a:rPr>
              <a:t>371 days</a:t>
            </a:r>
          </a:p>
        </p:txBody>
      </p:sp>
      <p:sp>
        <p:nvSpPr>
          <p:cNvPr id="3710" name="OTLSHAPE_T_234f870249904b6fba7519d72be7c83f_StartDate" hidden="1">
            <a:extLst>
              <a:ext uri="{FF2B5EF4-FFF2-40B4-BE49-F238E27FC236}">
                <a16:creationId xmlns:a16="http://schemas.microsoft.com/office/drawing/2014/main" xmlns="" id="{F798D7DD-CE11-4305-BCBD-23EB2EB5C2EF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0" y="360180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200" b="1">
              <a:solidFill>
                <a:srgbClr val="A5A5A5"/>
              </a:solidFill>
              <a:latin typeface="Calibri" panose="020F0502020204030204" pitchFamily="34" charset="0"/>
            </a:endParaRPr>
          </a:p>
        </p:txBody>
      </p:sp>
      <p:sp>
        <p:nvSpPr>
          <p:cNvPr id="3711" name="OTLSHAPE_T_234f870249904b6fba7519d72be7c83f_EndDate" hidden="1">
            <a:extLst>
              <a:ext uri="{FF2B5EF4-FFF2-40B4-BE49-F238E27FC236}">
                <a16:creationId xmlns:a16="http://schemas.microsoft.com/office/drawing/2014/main" xmlns="" id="{8E86F684-D132-4D74-ADAA-0E053DA3B1C5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0" y="360180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200" b="1">
              <a:solidFill>
                <a:srgbClr val="A5A5A5"/>
              </a:solidFill>
              <a:latin typeface="Calibri" panose="020F0502020204030204" pitchFamily="34" charset="0"/>
            </a:endParaRPr>
          </a:p>
        </p:txBody>
      </p:sp>
      <p:sp>
        <p:nvSpPr>
          <p:cNvPr id="3712" name="OTLSHAPE_T_234f870249904b6fba7519d72be7c83f_JoinedDate">
            <a:extLst>
              <a:ext uri="{FF2B5EF4-FFF2-40B4-BE49-F238E27FC236}">
                <a16:creationId xmlns:a16="http://schemas.microsoft.com/office/drawing/2014/main" xmlns="" id="{ECEC5FE1-5CFE-4580-870F-B141211BF663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1010387" y="3446780"/>
            <a:ext cx="1155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200" b="1">
                <a:solidFill>
                  <a:srgbClr val="A5A5A5"/>
                </a:solidFill>
                <a:latin typeface="Calibri" panose="020F0502020204030204" pitchFamily="34" charset="0"/>
              </a:rPr>
              <a:t>September 2019 - February 2021</a:t>
            </a:r>
          </a:p>
        </p:txBody>
      </p:sp>
      <p:sp>
        <p:nvSpPr>
          <p:cNvPr id="3713" name="OTLSHAPE_T_234f870249904b6fba7519d72be7c83f_Title">
            <a:extLst>
              <a:ext uri="{FF2B5EF4-FFF2-40B4-BE49-F238E27FC236}">
                <a16:creationId xmlns:a16="http://schemas.microsoft.com/office/drawing/2014/main" xmlns="" id="{63C2375A-4926-4773-9565-63B1AC2E97D5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5793302" y="3524314"/>
            <a:ext cx="28829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fr-FR" sz="1400" spc="-6">
                <a:solidFill>
                  <a:schemeClr val="dk1"/>
                </a:solidFill>
                <a:latin typeface="Calibri" panose="020F0502020204030204" pitchFamily="34" charset="0"/>
              </a:rPr>
              <a:t>MANAGEMENTUL RESURSELOR UMANE</a:t>
            </a:r>
          </a:p>
        </p:txBody>
      </p:sp>
      <p:sp>
        <p:nvSpPr>
          <p:cNvPr id="3714" name="OTLSHAPE_T_234f870249904b6fba7519d72be7c83f_TextPercentage" hidden="1">
            <a:extLst>
              <a:ext uri="{FF2B5EF4-FFF2-40B4-BE49-F238E27FC236}">
                <a16:creationId xmlns:a16="http://schemas.microsoft.com/office/drawing/2014/main" xmlns="" id="{95CC7113-AB3E-4464-8DD2-CB9ACEE49D88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3502551" y="374135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715" name="OTLSHAPE_T_047af3a737f0454b8173ecc1be74ecc3_Shape">
            <a:extLst>
              <a:ext uri="{FF2B5EF4-FFF2-40B4-BE49-F238E27FC236}">
                <a16:creationId xmlns:a16="http://schemas.microsoft.com/office/drawing/2014/main" xmlns="" id="{04CE4BFC-5AE3-4FF3-9340-E9746B853F12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>
            <a:off x="858823" y="3882390"/>
            <a:ext cx="9220200" cy="279400"/>
          </a:xfrm>
          <a:prstGeom prst="rect">
            <a:avLst/>
          </a:prstGeom>
          <a:solidFill>
            <a:srgbClr val="0072BC"/>
          </a:solidFill>
          <a:ln w="15875" cap="rnd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16" name="OTLSHAPE_T_047af3a737f0454b8173ecc1be74ecc3_ShapePercentage" hidden="1">
            <a:extLst>
              <a:ext uri="{FF2B5EF4-FFF2-40B4-BE49-F238E27FC236}">
                <a16:creationId xmlns:a16="http://schemas.microsoft.com/office/drawing/2014/main" xmlns="" id="{21A565FA-33E7-40C0-BF00-9B9A3CF7E039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>
            <a:off x="858823" y="3882390"/>
            <a:ext cx="0" cy="27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17" name="OTLSHAPE_T_047af3a737f0454b8173ecc1be74ecc3_Duration" hidden="1">
            <a:extLst>
              <a:ext uri="{FF2B5EF4-FFF2-40B4-BE49-F238E27FC236}">
                <a16:creationId xmlns:a16="http://schemas.microsoft.com/office/drawing/2014/main" xmlns="" id="{78313714-AA83-4377-9BA6-592CBDF666D7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0" y="388239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fr-FR" sz="1000">
                <a:solidFill>
                  <a:srgbClr val="ED7D31"/>
                </a:solidFill>
                <a:latin typeface="Calibri" panose="020F0502020204030204" pitchFamily="34" charset="0"/>
              </a:rPr>
              <a:t>457 days</a:t>
            </a:r>
          </a:p>
        </p:txBody>
      </p:sp>
      <p:sp>
        <p:nvSpPr>
          <p:cNvPr id="3718" name="OTLSHAPE_T_047af3a737f0454b8173ecc1be74ecc3_StartDate" hidden="1">
            <a:extLst>
              <a:ext uri="{FF2B5EF4-FFF2-40B4-BE49-F238E27FC236}">
                <a16:creationId xmlns:a16="http://schemas.microsoft.com/office/drawing/2014/main" xmlns="" id="{A4EBA3E8-D303-4A7A-B573-25958B9C3638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0" y="403741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200" b="1">
              <a:solidFill>
                <a:srgbClr val="A5A5A5"/>
              </a:solidFill>
              <a:latin typeface="Calibri" panose="020F0502020204030204" pitchFamily="34" charset="0"/>
            </a:endParaRPr>
          </a:p>
        </p:txBody>
      </p:sp>
      <p:sp>
        <p:nvSpPr>
          <p:cNvPr id="3719" name="OTLSHAPE_T_047af3a737f0454b8173ecc1be74ecc3_EndDate" hidden="1">
            <a:extLst>
              <a:ext uri="{FF2B5EF4-FFF2-40B4-BE49-F238E27FC236}">
                <a16:creationId xmlns:a16="http://schemas.microsoft.com/office/drawing/2014/main" xmlns="" id="{E7FD5231-8106-46B4-B2E9-88FF53B3AA21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0" y="403741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200" b="1">
              <a:solidFill>
                <a:srgbClr val="A5A5A5"/>
              </a:solidFill>
              <a:latin typeface="Calibri" panose="020F0502020204030204" pitchFamily="34" charset="0"/>
            </a:endParaRPr>
          </a:p>
        </p:txBody>
      </p:sp>
      <p:sp>
        <p:nvSpPr>
          <p:cNvPr id="3720" name="OTLSHAPE_T_047af3a737f0454b8173ecc1be74ecc3_JoinedDate">
            <a:extLst>
              <a:ext uri="{FF2B5EF4-FFF2-40B4-BE49-F238E27FC236}">
                <a16:creationId xmlns:a16="http://schemas.microsoft.com/office/drawing/2014/main" xmlns="" id="{5BD69C76-B4C5-4CFD-A12A-E30887344EA3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0119565" y="3929063"/>
            <a:ext cx="1866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200" b="1" spc="-6">
                <a:solidFill>
                  <a:srgbClr val="A5A5A5"/>
                </a:solidFill>
                <a:latin typeface="Calibri" panose="020F0502020204030204" pitchFamily="34" charset="0"/>
              </a:rPr>
              <a:t>March 2019 - </a:t>
            </a:r>
            <a:r>
              <a:rPr lang="fr-FR" sz="1200" b="1" spc="-6" dirty="0" err="1">
                <a:solidFill>
                  <a:srgbClr val="A5A5A5"/>
                </a:solidFill>
                <a:latin typeface="Calibri" panose="020F0502020204030204" pitchFamily="34" charset="0"/>
              </a:rPr>
              <a:t>December</a:t>
            </a:r>
            <a:r>
              <a:rPr lang="fr-FR" sz="1200" b="1" spc="-6" dirty="0">
                <a:solidFill>
                  <a:srgbClr val="A5A5A5"/>
                </a:solidFill>
                <a:latin typeface="Calibri" panose="020F0502020204030204" pitchFamily="34" charset="0"/>
              </a:rPr>
              <a:t> 2020</a:t>
            </a:r>
          </a:p>
        </p:txBody>
      </p:sp>
      <p:sp>
        <p:nvSpPr>
          <p:cNvPr id="3721" name="OTLSHAPE_T_047af3a737f0454b8173ecc1be74ecc3_Title">
            <a:extLst>
              <a:ext uri="{FF2B5EF4-FFF2-40B4-BE49-F238E27FC236}">
                <a16:creationId xmlns:a16="http://schemas.microsoft.com/office/drawing/2014/main" xmlns="" id="{B5990AC5-5DDD-45DD-A122-EBF3F2073E22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3192717" y="3913568"/>
            <a:ext cx="4546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fr-FR" sz="1400" spc="-4">
                <a:solidFill>
                  <a:schemeClr val="dk1"/>
                </a:solidFill>
                <a:latin typeface="Calibri" panose="020F0502020204030204" pitchFamily="34" charset="0"/>
              </a:rPr>
              <a:t>MANAGEMENTUL RISCURILOR ȘI MANAGEMENTUL FINANCIAR</a:t>
            </a:r>
          </a:p>
        </p:txBody>
      </p:sp>
      <p:sp>
        <p:nvSpPr>
          <p:cNvPr id="3722" name="OTLSHAPE_T_047af3a737f0454b8173ecc1be74ecc3_TextPercentage" hidden="1">
            <a:extLst>
              <a:ext uri="{FF2B5EF4-FFF2-40B4-BE49-F238E27FC236}">
                <a16:creationId xmlns:a16="http://schemas.microsoft.com/office/drawing/2014/main" xmlns="" id="{A5138F41-ADE9-48FD-845A-994DCB50CD1C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858823" y="4130611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200" b="1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3723" name="OTLSHAPE_T_ad896edb62e84976b11e89168ac57211_Shape">
            <a:extLst>
              <a:ext uri="{FF2B5EF4-FFF2-40B4-BE49-F238E27FC236}">
                <a16:creationId xmlns:a16="http://schemas.microsoft.com/office/drawing/2014/main" xmlns="" id="{774DAB98-F2C8-4B15-806E-9BDE101831F0}"/>
              </a:ext>
            </a:extLst>
          </p:cNvPr>
          <p:cNvSpPr/>
          <p:nvPr>
            <p:custDataLst>
              <p:tags r:id="rId104"/>
            </p:custDataLst>
          </p:nvPr>
        </p:nvSpPr>
        <p:spPr>
          <a:xfrm>
            <a:off x="3502551" y="4271645"/>
            <a:ext cx="7467600" cy="279400"/>
          </a:xfrm>
          <a:prstGeom prst="rect">
            <a:avLst/>
          </a:prstGeom>
          <a:solidFill>
            <a:schemeClr val="accent6"/>
          </a:solidFill>
          <a:ln w="15875" cap="rnd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24" name="OTLSHAPE_T_ad896edb62e84976b11e89168ac57211_ShapePercentage" hidden="1">
            <a:extLst>
              <a:ext uri="{FF2B5EF4-FFF2-40B4-BE49-F238E27FC236}">
                <a16:creationId xmlns:a16="http://schemas.microsoft.com/office/drawing/2014/main" xmlns="" id="{2E7FAABB-C8EC-49D8-A114-F19BC0AD8E50}"/>
              </a:ext>
            </a:extLst>
          </p:cNvPr>
          <p:cNvSpPr/>
          <p:nvPr>
            <p:custDataLst>
              <p:tags r:id="rId105"/>
            </p:custDataLst>
          </p:nvPr>
        </p:nvSpPr>
        <p:spPr>
          <a:xfrm>
            <a:off x="3502551" y="4271645"/>
            <a:ext cx="0" cy="27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25" name="OTLSHAPE_T_ad896edb62e84976b11e89168ac57211_Duration" hidden="1">
            <a:extLst>
              <a:ext uri="{FF2B5EF4-FFF2-40B4-BE49-F238E27FC236}">
                <a16:creationId xmlns:a16="http://schemas.microsoft.com/office/drawing/2014/main" xmlns="" id="{FB1850A0-57AE-479B-A7D7-CCFEB446DA26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0" y="422529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fr-FR" sz="1000">
                <a:solidFill>
                  <a:schemeClr val="dk1"/>
                </a:solidFill>
                <a:latin typeface="Calibri" panose="020F0502020204030204" pitchFamily="34" charset="0"/>
              </a:rPr>
              <a:t>371 days</a:t>
            </a:r>
          </a:p>
        </p:txBody>
      </p:sp>
      <p:sp>
        <p:nvSpPr>
          <p:cNvPr id="3726" name="OTLSHAPE_T_ad896edb62e84976b11e89168ac57211_StartDate" hidden="1">
            <a:extLst>
              <a:ext uri="{FF2B5EF4-FFF2-40B4-BE49-F238E27FC236}">
                <a16:creationId xmlns:a16="http://schemas.microsoft.com/office/drawing/2014/main" xmlns="" id="{1F2B6BF5-4DFB-46EC-83CA-1B77FFD1FAB9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0" y="438031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200" b="1">
              <a:solidFill>
                <a:srgbClr val="A5A5A5"/>
              </a:solidFill>
              <a:latin typeface="Calibri" panose="020F0502020204030204" pitchFamily="34" charset="0"/>
            </a:endParaRPr>
          </a:p>
        </p:txBody>
      </p:sp>
      <p:sp>
        <p:nvSpPr>
          <p:cNvPr id="3727" name="OTLSHAPE_T_ad896edb62e84976b11e89168ac57211_EndDate" hidden="1">
            <a:extLst>
              <a:ext uri="{FF2B5EF4-FFF2-40B4-BE49-F238E27FC236}">
                <a16:creationId xmlns:a16="http://schemas.microsoft.com/office/drawing/2014/main" xmlns="" id="{87C238B8-6C86-4C47-B53B-7DD768B22E1F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0" y="438031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200" b="1">
              <a:solidFill>
                <a:srgbClr val="A5A5A5"/>
              </a:solidFill>
              <a:latin typeface="Calibri" panose="020F0502020204030204" pitchFamily="34" charset="0"/>
            </a:endParaRPr>
          </a:p>
        </p:txBody>
      </p:sp>
      <p:sp>
        <p:nvSpPr>
          <p:cNvPr id="3728" name="OTLSHAPE_T_ad896edb62e84976b11e89168ac57211_JoinedDate">
            <a:extLst>
              <a:ext uri="{FF2B5EF4-FFF2-40B4-BE49-F238E27FC236}">
                <a16:creationId xmlns:a16="http://schemas.microsoft.com/office/drawing/2014/main" xmlns="" id="{74192C9A-1E62-4DFB-80F6-270EFB5749A9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1010387" y="4225290"/>
            <a:ext cx="1155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200" b="1">
                <a:solidFill>
                  <a:srgbClr val="A5A5A5"/>
                </a:solidFill>
                <a:latin typeface="Calibri" panose="020F0502020204030204" pitchFamily="34" charset="0"/>
              </a:rPr>
              <a:t>September 2019 - February 2021</a:t>
            </a:r>
          </a:p>
        </p:txBody>
      </p:sp>
      <p:sp>
        <p:nvSpPr>
          <p:cNvPr id="3729" name="OTLSHAPE_T_ad896edb62e84976b11e89168ac57211_Title">
            <a:extLst>
              <a:ext uri="{FF2B5EF4-FFF2-40B4-BE49-F238E27FC236}">
                <a16:creationId xmlns:a16="http://schemas.microsoft.com/office/drawing/2014/main" xmlns="" id="{5B11A330-D7B4-40C4-951C-418FC58584AF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5093278" y="4302823"/>
            <a:ext cx="42799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it-IT" sz="1400" spc="-4">
                <a:solidFill>
                  <a:schemeClr val="dk1"/>
                </a:solidFill>
                <a:latin typeface="Calibri" panose="020F0502020204030204" pitchFamily="34" charset="0"/>
              </a:rPr>
              <a:t>MONITORIZARE, RAPORTARE ȘI SISTEME INFORMAȚIONALE</a:t>
            </a:r>
            <a:endParaRPr lang="fr-FR" sz="14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730" name="OTLSHAPE_T_ad896edb62e84976b11e89168ac57211_TextPercentage" hidden="1">
            <a:extLst>
              <a:ext uri="{FF2B5EF4-FFF2-40B4-BE49-F238E27FC236}">
                <a16:creationId xmlns:a16="http://schemas.microsoft.com/office/drawing/2014/main" xmlns="" id="{23A9FE12-20D9-4A60-A89A-852525A7C844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3502551" y="451986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731" name="OTLSHAPE_T_8e0735388ae94a7fae65c42121c754be_Shape">
            <a:extLst>
              <a:ext uri="{FF2B5EF4-FFF2-40B4-BE49-F238E27FC236}">
                <a16:creationId xmlns:a16="http://schemas.microsoft.com/office/drawing/2014/main" xmlns="" id="{09487133-0CBA-42CA-8F36-E9DC5D437E18}"/>
              </a:ext>
            </a:extLst>
          </p:cNvPr>
          <p:cNvSpPr/>
          <p:nvPr>
            <p:custDataLst>
              <p:tags r:id="rId112"/>
            </p:custDataLst>
          </p:nvPr>
        </p:nvSpPr>
        <p:spPr>
          <a:xfrm>
            <a:off x="858823" y="4660900"/>
            <a:ext cx="7023100" cy="279400"/>
          </a:xfrm>
          <a:prstGeom prst="rect">
            <a:avLst/>
          </a:prstGeom>
          <a:solidFill>
            <a:schemeClr val="lt2"/>
          </a:solidFill>
          <a:ln w="15875" cap="rnd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32" name="OTLSHAPE_T_8e0735388ae94a7fae65c42121c754be_ShapePercentage" hidden="1">
            <a:extLst>
              <a:ext uri="{FF2B5EF4-FFF2-40B4-BE49-F238E27FC236}">
                <a16:creationId xmlns:a16="http://schemas.microsoft.com/office/drawing/2014/main" xmlns="" id="{3DD71DC9-5473-434D-B97F-F07E4DAFFC9C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858823" y="4660900"/>
            <a:ext cx="0" cy="27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33" name="OTLSHAPE_T_8e0735388ae94a7fae65c42121c754be_Duration" hidden="1">
            <a:extLst>
              <a:ext uri="{FF2B5EF4-FFF2-40B4-BE49-F238E27FC236}">
                <a16:creationId xmlns:a16="http://schemas.microsoft.com/office/drawing/2014/main" xmlns="" id="{ADD03905-2EF7-4588-A9CD-7349D80B6DC7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0" y="466090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fr-FR" sz="1000">
                <a:solidFill>
                  <a:schemeClr val="dk1"/>
                </a:solidFill>
                <a:latin typeface="Calibri" panose="020F0502020204030204" pitchFamily="34" charset="0"/>
              </a:rPr>
              <a:t>348 days</a:t>
            </a:r>
          </a:p>
        </p:txBody>
      </p:sp>
      <p:sp>
        <p:nvSpPr>
          <p:cNvPr id="3734" name="OTLSHAPE_T_8e0735388ae94a7fae65c42121c754be_StartDate" hidden="1">
            <a:extLst>
              <a:ext uri="{FF2B5EF4-FFF2-40B4-BE49-F238E27FC236}">
                <a16:creationId xmlns:a16="http://schemas.microsoft.com/office/drawing/2014/main" xmlns="" id="{590FFF25-8F18-4656-85EA-B8F7CB9AE6AA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0" y="481592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200" b="1">
              <a:solidFill>
                <a:srgbClr val="A5A5A5"/>
              </a:solidFill>
              <a:latin typeface="Calibri" panose="020F0502020204030204" pitchFamily="34" charset="0"/>
            </a:endParaRPr>
          </a:p>
        </p:txBody>
      </p:sp>
      <p:sp>
        <p:nvSpPr>
          <p:cNvPr id="3735" name="OTLSHAPE_T_8e0735388ae94a7fae65c42121c754be_EndDate" hidden="1">
            <a:extLst>
              <a:ext uri="{FF2B5EF4-FFF2-40B4-BE49-F238E27FC236}">
                <a16:creationId xmlns:a16="http://schemas.microsoft.com/office/drawing/2014/main" xmlns="" id="{5B15C02A-42E4-49A3-A9FA-0A11A845D568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0" y="481592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200" b="1">
              <a:solidFill>
                <a:srgbClr val="A5A5A5"/>
              </a:solidFill>
              <a:latin typeface="Calibri" panose="020F0502020204030204" pitchFamily="34" charset="0"/>
            </a:endParaRPr>
          </a:p>
        </p:txBody>
      </p:sp>
      <p:sp>
        <p:nvSpPr>
          <p:cNvPr id="3736" name="OTLSHAPE_T_8e0735388ae94a7fae65c42121c754be_JoinedDate">
            <a:extLst>
              <a:ext uri="{FF2B5EF4-FFF2-40B4-BE49-F238E27FC236}">
                <a16:creationId xmlns:a16="http://schemas.microsoft.com/office/drawing/2014/main" xmlns="" id="{4EF63C84-D56F-4472-B128-19E151EFC177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7921248" y="4707572"/>
            <a:ext cx="1460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200" b="1" spc="-6">
                <a:solidFill>
                  <a:srgbClr val="A5A5A5"/>
                </a:solidFill>
                <a:latin typeface="Calibri" panose="020F0502020204030204" pitchFamily="34" charset="0"/>
              </a:rPr>
              <a:t>March 2019 - July 2020</a:t>
            </a:r>
          </a:p>
        </p:txBody>
      </p:sp>
      <p:sp>
        <p:nvSpPr>
          <p:cNvPr id="3737" name="OTLSHAPE_T_8e0735388ae94a7fae65c42121c754be_Title">
            <a:extLst>
              <a:ext uri="{FF2B5EF4-FFF2-40B4-BE49-F238E27FC236}">
                <a16:creationId xmlns:a16="http://schemas.microsoft.com/office/drawing/2014/main" xmlns="" id="{32BC22CD-4318-44B8-B972-33E1A89BD494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2117011" y="4692078"/>
            <a:ext cx="44958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fr-FR" sz="1400" spc="-4">
                <a:solidFill>
                  <a:schemeClr val="dk1"/>
                </a:solidFill>
                <a:latin typeface="Calibri" panose="020F0502020204030204" pitchFamily="34" charset="0"/>
              </a:rPr>
              <a:t>PARTICIPARE, TRANSPARENȚĂ, COMUNICARE INSTITUȚIONALĂ</a:t>
            </a:r>
          </a:p>
        </p:txBody>
      </p:sp>
      <p:sp>
        <p:nvSpPr>
          <p:cNvPr id="3738" name="OTLSHAPE_T_8e0735388ae94a7fae65c42121c754be_TextPercentage" hidden="1">
            <a:extLst>
              <a:ext uri="{FF2B5EF4-FFF2-40B4-BE49-F238E27FC236}">
                <a16:creationId xmlns:a16="http://schemas.microsoft.com/office/drawing/2014/main" xmlns="" id="{162BB56E-A992-4102-A9D4-AC2D1E0D4A6B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858823" y="490912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fr-FR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191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2EC7880-C5D9-40A8-A6B0-3198AD07AD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786"/>
            <a:ext cx="4619543" cy="685403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7036" y="572355"/>
            <a:ext cx="4656579" cy="1561246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fr-FR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o-RO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PLANIFICARE STRATEGICĂ ȘI OPERAȚIONALĂ</a:t>
            </a:r>
            <a:r>
              <a:rPr lang="ro-RO" sz="4400" dirty="0">
                <a:solidFill>
                  <a:schemeClr val="tx1"/>
                </a:solidFill>
              </a:rPr>
              <a:t/>
            </a:r>
            <a:br>
              <a:rPr lang="ro-RO" sz="4400" dirty="0">
                <a:solidFill>
                  <a:schemeClr val="tx1"/>
                </a:solidFill>
              </a:rPr>
            </a:b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7" name="Flèche : pentagone 6">
            <a:extLst>
              <a:ext uri="{FF2B5EF4-FFF2-40B4-BE49-F238E27FC236}">
                <a16:creationId xmlns:a16="http://schemas.microsoft.com/office/drawing/2014/main" xmlns="" id="{7E3E29C6-480E-4F70-8A08-2167CE0735EF}"/>
              </a:ext>
            </a:extLst>
          </p:cNvPr>
          <p:cNvSpPr/>
          <p:nvPr/>
        </p:nvSpPr>
        <p:spPr>
          <a:xfrm>
            <a:off x="4860758" y="3096126"/>
            <a:ext cx="3336758" cy="1042737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Stabilirea cadrului strategic de dezvoltare organizațională a DMPDC</a:t>
            </a:r>
          </a:p>
        </p:txBody>
      </p:sp>
      <p:sp>
        <p:nvSpPr>
          <p:cNvPr id="8" name="Flèche : chevron 7">
            <a:extLst>
              <a:ext uri="{FF2B5EF4-FFF2-40B4-BE49-F238E27FC236}">
                <a16:creationId xmlns:a16="http://schemas.microsoft.com/office/drawing/2014/main" xmlns="" id="{4E0E8DA4-D711-4342-A974-4810E6380674}"/>
              </a:ext>
            </a:extLst>
          </p:cNvPr>
          <p:cNvSpPr/>
          <p:nvPr/>
        </p:nvSpPr>
        <p:spPr>
          <a:xfrm>
            <a:off x="7877476" y="3096126"/>
            <a:ext cx="3801177" cy="1042737"/>
          </a:xfrm>
          <a:prstGeom prst="chevr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A8F753"/>
              </a:buClr>
            </a:pPr>
            <a:r>
              <a:rPr lang="ro-RO" dirty="0"/>
              <a:t>Operaționalizarea participativă anuală a obiectivelor strategice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C72A3B1E-4634-484B-ADE9-3AF3A833B8AF}"/>
              </a:ext>
            </a:extLst>
          </p:cNvPr>
          <p:cNvSpPr txBox="1"/>
          <p:nvPr/>
        </p:nvSpPr>
        <p:spPr>
          <a:xfrm>
            <a:off x="4948728" y="4459705"/>
            <a:ext cx="262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Martie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– August 2019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AF92B12-3A0F-4DA0-8E86-9BC9D840ABDB}"/>
              </a:ext>
            </a:extLst>
          </p:cNvPr>
          <p:cNvSpPr txBox="1"/>
          <p:nvPr/>
        </p:nvSpPr>
        <p:spPr>
          <a:xfrm>
            <a:off x="530474" y="5916313"/>
            <a:ext cx="3812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Martie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Februarie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2020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8385009F-C372-4992-99BB-C9A42ED06E84}"/>
              </a:ext>
            </a:extLst>
          </p:cNvPr>
          <p:cNvSpPr txBox="1"/>
          <p:nvPr/>
        </p:nvSpPr>
        <p:spPr>
          <a:xfrm>
            <a:off x="7877475" y="4459705"/>
            <a:ext cx="4105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Septembrie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Februarie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7872681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223562" y="2146851"/>
            <a:ext cx="2625655" cy="201101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Stabilirea cadrului strategic de dezvoltare organizațională a DMPDC</a:t>
            </a:r>
            <a:endParaRPr lang="fr-FR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0443232"/>
              </p:ext>
            </p:extLst>
          </p:nvPr>
        </p:nvGraphicFramePr>
        <p:xfrm>
          <a:off x="1740155" y="443025"/>
          <a:ext cx="847697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316279" y="1064681"/>
            <a:ext cx="2862469" cy="417535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S</a:t>
            </a:r>
            <a:r>
              <a:rPr lang="ro-RO" b="1" dirty="0"/>
              <a:t>trategie de dezvoltare organizațională a DMPDC elaborată participativ, aprobată și publicată (</a:t>
            </a:r>
            <a:r>
              <a:rPr lang="ro-RO" b="1" i="1" dirty="0"/>
              <a:t>Precondiție: strategia municipală de protecție a drepturilor copilului)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272209" y="6414975"/>
            <a:ext cx="9647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r>
              <a:rPr lang="fr-FR" dirty="0"/>
              <a:t>, </a:t>
            </a:r>
            <a:r>
              <a:rPr lang="ro-RO" dirty="0"/>
              <a:t>Surse externe</a:t>
            </a:r>
            <a:r>
              <a:rPr lang="fr-FR" dirty="0"/>
              <a:t> (</a:t>
            </a:r>
            <a:r>
              <a:rPr lang="ro-RO" dirty="0"/>
              <a:t>Primărie,</a:t>
            </a:r>
            <a:r>
              <a:rPr lang="fr-FR" dirty="0"/>
              <a:t> </a:t>
            </a:r>
            <a:r>
              <a:rPr lang="ro-RO" dirty="0"/>
              <a:t>CMC</a:t>
            </a:r>
            <a:r>
              <a:rPr lang="fr-FR" dirty="0"/>
              <a:t>, </a:t>
            </a:r>
            <a:r>
              <a:rPr lang="ro-RO" dirty="0"/>
              <a:t>ONG-uri</a:t>
            </a:r>
            <a:r>
              <a:rPr lang="fr-FR" dirty="0"/>
              <a:t>, </a:t>
            </a:r>
            <a:r>
              <a:rPr lang="ro-RO" dirty="0"/>
              <a:t>Parteneri de dezvoltare</a:t>
            </a:r>
            <a:r>
              <a:rPr lang="fr-FR" dirty="0"/>
              <a:t>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6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27482B76-7CC7-4979-B311-36F419A9A865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1.1</a:t>
            </a:r>
          </a:p>
        </p:txBody>
      </p:sp>
    </p:spTree>
    <p:extLst>
      <p:ext uri="{BB962C8B-B14F-4D97-AF65-F5344CB8AC3E}">
        <p14:creationId xmlns:p14="http://schemas.microsoft.com/office/powerpoint/2010/main" val="301083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223562" y="2146851"/>
            <a:ext cx="2625655" cy="201101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b="1" dirty="0"/>
              <a:t>Operaționalizarea participativă anuală a obiectivelor strategice</a:t>
            </a:r>
            <a:endParaRPr lang="fr-FR" sz="1600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7887058"/>
              </p:ext>
            </p:extLst>
          </p:nvPr>
        </p:nvGraphicFramePr>
        <p:xfrm>
          <a:off x="3327268" y="544532"/>
          <a:ext cx="5522036" cy="5215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152110" y="1596566"/>
            <a:ext cx="3053142" cy="309318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C</a:t>
            </a:r>
            <a:r>
              <a:rPr lang="ro-RO" b="1" dirty="0"/>
              <a:t>adru participativ de planificare și bugetare anuală elaborat, testat și implementat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497495" y="6414975"/>
            <a:ext cx="9422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6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265B65E-D4F1-4492-9821-95F3571DD47F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1.2</a:t>
            </a:r>
          </a:p>
        </p:txBody>
      </p:sp>
    </p:spTree>
    <p:extLst>
      <p:ext uri="{BB962C8B-B14F-4D97-AF65-F5344CB8AC3E}">
        <p14:creationId xmlns:p14="http://schemas.microsoft.com/office/powerpoint/2010/main" val="280946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2EC7880-C5D9-40A8-A6B0-3198AD07AD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786"/>
            <a:ext cx="4619543" cy="685403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7036" y="572355"/>
            <a:ext cx="4656579" cy="1561246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it-IT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REORGANIZAREA </a:t>
            </a:r>
            <a:r>
              <a:rPr lang="it-IT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ȘI DEZVOLTAREA STRUCTURII INSTITUȚIONALE </a:t>
            </a:r>
            <a:r>
              <a:rPr lang="ro-RO" sz="4400" dirty="0">
                <a:solidFill>
                  <a:schemeClr val="tx1"/>
                </a:solidFill>
              </a:rPr>
              <a:t/>
            </a:r>
            <a:br>
              <a:rPr lang="ro-RO" sz="4400" dirty="0">
                <a:solidFill>
                  <a:schemeClr val="tx1"/>
                </a:solidFill>
              </a:rPr>
            </a:b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7" name="Flèche : pentagone 6">
            <a:extLst>
              <a:ext uri="{FF2B5EF4-FFF2-40B4-BE49-F238E27FC236}">
                <a16:creationId xmlns:a16="http://schemas.microsoft.com/office/drawing/2014/main" xmlns="" id="{7E3E29C6-480E-4F70-8A08-2167CE0735EF}"/>
              </a:ext>
            </a:extLst>
          </p:cNvPr>
          <p:cNvSpPr/>
          <p:nvPr/>
        </p:nvSpPr>
        <p:spPr>
          <a:xfrm>
            <a:off x="4828090" y="2383496"/>
            <a:ext cx="3336758" cy="1042737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Reorganizarea funcțională a DMPDC</a:t>
            </a:r>
          </a:p>
        </p:txBody>
      </p:sp>
      <p:sp>
        <p:nvSpPr>
          <p:cNvPr id="8" name="Flèche : chevron 7">
            <a:extLst>
              <a:ext uri="{FF2B5EF4-FFF2-40B4-BE49-F238E27FC236}">
                <a16:creationId xmlns:a16="http://schemas.microsoft.com/office/drawing/2014/main" xmlns="" id="{4E0E8DA4-D711-4342-A974-4810E6380674}"/>
              </a:ext>
            </a:extLst>
          </p:cNvPr>
          <p:cNvSpPr/>
          <p:nvPr/>
        </p:nvSpPr>
        <p:spPr>
          <a:xfrm>
            <a:off x="5910742" y="3628536"/>
            <a:ext cx="3801177" cy="1042737"/>
          </a:xfrm>
          <a:prstGeom prst="chevr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A8F753"/>
              </a:buClr>
            </a:pPr>
            <a:r>
              <a:rPr lang="ro-RO" dirty="0"/>
              <a:t>Dezvoltarea structurii organizaționale în baza noului regulament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AF92B12-3A0F-4DA0-8E86-9BC9D840ABDB}"/>
              </a:ext>
            </a:extLst>
          </p:cNvPr>
          <p:cNvSpPr txBox="1"/>
          <p:nvPr/>
        </p:nvSpPr>
        <p:spPr>
          <a:xfrm>
            <a:off x="256674" y="5916313"/>
            <a:ext cx="4085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Septembrie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Februarie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2020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6EF6BD26-0D36-4543-845E-C337EB05D2C9}"/>
              </a:ext>
            </a:extLst>
          </p:cNvPr>
          <p:cNvSpPr txBox="1"/>
          <p:nvPr/>
        </p:nvSpPr>
        <p:spPr>
          <a:xfrm>
            <a:off x="8164848" y="2557889"/>
            <a:ext cx="2295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Septembrie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Februarie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2020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A8128BEB-19A4-4E38-AA35-311F7D608476}"/>
              </a:ext>
            </a:extLst>
          </p:cNvPr>
          <p:cNvSpPr txBox="1"/>
          <p:nvPr/>
        </p:nvSpPr>
        <p:spPr>
          <a:xfrm>
            <a:off x="9711919" y="3699498"/>
            <a:ext cx="2441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Noiembrie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Februarie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2020</a:t>
            </a:r>
          </a:p>
        </p:txBody>
      </p:sp>
      <p:sp>
        <p:nvSpPr>
          <p:cNvPr id="15" name="Flèche : chevron 14">
            <a:extLst>
              <a:ext uri="{FF2B5EF4-FFF2-40B4-BE49-F238E27FC236}">
                <a16:creationId xmlns:a16="http://schemas.microsoft.com/office/drawing/2014/main" xmlns="" id="{21CF5A6B-A51F-4B01-9F89-4BB7FC5D1E1D}"/>
              </a:ext>
            </a:extLst>
          </p:cNvPr>
          <p:cNvSpPr/>
          <p:nvPr/>
        </p:nvSpPr>
        <p:spPr>
          <a:xfrm>
            <a:off x="5261037" y="4873576"/>
            <a:ext cx="3801177" cy="1042737"/>
          </a:xfrm>
          <a:prstGeom prst="chevr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A8F753"/>
              </a:buClr>
            </a:pPr>
            <a:r>
              <a:rPr lang="ro-RO" dirty="0"/>
              <a:t>Formalizarea și aplicarea uniformă a procedurilor de lucru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67899D7F-59E9-4B9C-95C0-DF57F597C8D6}"/>
              </a:ext>
            </a:extLst>
          </p:cNvPr>
          <p:cNvSpPr txBox="1"/>
          <p:nvPr/>
        </p:nvSpPr>
        <p:spPr>
          <a:xfrm>
            <a:off x="9062214" y="5057277"/>
            <a:ext cx="2441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Octombrie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2019 –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Februarie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4174505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223562" y="2146851"/>
            <a:ext cx="2625655" cy="201101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Reorganizarea funcțională a DMPDC</a:t>
            </a:r>
            <a:endParaRPr lang="fr-FR" sz="1600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2001976"/>
              </p:ext>
            </p:extLst>
          </p:nvPr>
        </p:nvGraphicFramePr>
        <p:xfrm>
          <a:off x="3615272" y="542277"/>
          <a:ext cx="4770783" cy="522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152110" y="1596566"/>
            <a:ext cx="3053142" cy="309318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R</a:t>
            </a:r>
            <a:r>
              <a:rPr lang="ro-RO" b="1" dirty="0"/>
              <a:t>egulament nou de organizare și funcționare a DMPDC, regulamente revizuite a serviciilor din subordine și coordonare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497495" y="6414975"/>
            <a:ext cx="9422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6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265B65E-D4F1-4492-9821-95F3571DD47F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2.1</a:t>
            </a:r>
          </a:p>
        </p:txBody>
      </p:sp>
    </p:spTree>
    <p:extLst>
      <p:ext uri="{BB962C8B-B14F-4D97-AF65-F5344CB8AC3E}">
        <p14:creationId xmlns:p14="http://schemas.microsoft.com/office/powerpoint/2010/main" val="164792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B51275EC-49E6-4FAD-8558-BCFC5F9F5A25}"/>
              </a:ext>
            </a:extLst>
          </p:cNvPr>
          <p:cNvSpPr/>
          <p:nvPr/>
        </p:nvSpPr>
        <p:spPr>
          <a:xfrm>
            <a:off x="223562" y="2146851"/>
            <a:ext cx="2625655" cy="201101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Dezvoltarea structurii organizaționale în baza noului regulament</a:t>
            </a:r>
            <a:endParaRPr lang="fr-FR" sz="1600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A9BE3671-E6F9-4E0E-9EC8-A8015D460518}"/>
              </a:ext>
            </a:extLst>
          </p:cNvPr>
          <p:cNvSpPr/>
          <p:nvPr/>
        </p:nvSpPr>
        <p:spPr>
          <a:xfrm>
            <a:off x="2875721" y="2885660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A6288B04-B193-4758-A827-EB4C434A9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4400528"/>
              </p:ext>
            </p:extLst>
          </p:nvPr>
        </p:nvGraphicFramePr>
        <p:xfrm>
          <a:off x="3582141" y="548903"/>
          <a:ext cx="4837044" cy="5206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C21BFE11-A741-4F83-A553-D0112AAD7A0A}"/>
              </a:ext>
            </a:extLst>
          </p:cNvPr>
          <p:cNvSpPr/>
          <p:nvPr/>
        </p:nvSpPr>
        <p:spPr>
          <a:xfrm>
            <a:off x="8489501" y="2885659"/>
            <a:ext cx="63610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851203E-51FA-4B81-BCAF-18677D6410E3}"/>
              </a:ext>
            </a:extLst>
          </p:cNvPr>
          <p:cNvSpPr/>
          <p:nvPr/>
        </p:nvSpPr>
        <p:spPr>
          <a:xfrm>
            <a:off x="9152110" y="1596566"/>
            <a:ext cx="3053142" cy="309318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C</a:t>
            </a:r>
            <a:r>
              <a:rPr lang="ro-RO" b="1" dirty="0"/>
              <a:t>onsiliu consultativ funcțional, auditul intern și managementul calității serviciilor sociale integrate în aparatul de lucru al DMPDC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0E3A9A3-798F-42F3-9FF1-C61100DAD32D}"/>
              </a:ext>
            </a:extLst>
          </p:cNvPr>
          <p:cNvSpPr txBox="1"/>
          <p:nvPr/>
        </p:nvSpPr>
        <p:spPr>
          <a:xfrm>
            <a:off x="1536389" y="6130958"/>
            <a:ext cx="9422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Buget propriu</a:t>
            </a:r>
            <a:r>
              <a:rPr lang="fr-FR" dirty="0"/>
              <a:t>, </a:t>
            </a:r>
            <a:r>
              <a:rPr lang="ro-RO" dirty="0"/>
              <a:t>Surse externe</a:t>
            </a:r>
            <a:r>
              <a:rPr lang="fr-FR" dirty="0"/>
              <a:t> (</a:t>
            </a:r>
            <a:r>
              <a:rPr lang="ro-RO" dirty="0"/>
              <a:t>Primar general</a:t>
            </a:r>
            <a:r>
              <a:rPr lang="fr-FR" dirty="0"/>
              <a:t>, </a:t>
            </a:r>
            <a:r>
              <a:rPr lang="ro-RO" dirty="0"/>
              <a:t>Parteneri de dezvoltare</a:t>
            </a:r>
            <a:r>
              <a:rPr lang="fr-FR" dirty="0"/>
              <a:t>, </a:t>
            </a:r>
            <a:r>
              <a:rPr lang="ro-RO" dirty="0"/>
              <a:t>Donatori</a:t>
            </a:r>
            <a:r>
              <a:rPr lang="fr-FR" dirty="0"/>
              <a:t>, </a:t>
            </a:r>
            <a:r>
              <a:rPr lang="ro-RO" dirty="0"/>
              <a:t>ONG-uri</a:t>
            </a:r>
            <a:r>
              <a:rPr lang="fr-FR" dirty="0"/>
              <a:t>, </a:t>
            </a:r>
            <a:r>
              <a:rPr lang="ro-RO" dirty="0"/>
              <a:t>Media</a:t>
            </a:r>
            <a:r>
              <a:rPr lang="fr-FR" dirty="0"/>
              <a:t>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1B1612D-19FD-429E-884E-1730DCFA26AF}"/>
              </a:ext>
            </a:extLst>
          </p:cNvPr>
          <p:cNvSpPr/>
          <p:nvPr/>
        </p:nvSpPr>
        <p:spPr>
          <a:xfrm>
            <a:off x="10747513" y="5861692"/>
            <a:ext cx="1431235" cy="996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Termen</a:t>
            </a:r>
            <a:r>
              <a:rPr lang="fr-FR" sz="1200" dirty="0"/>
              <a:t> de </a:t>
            </a:r>
            <a:r>
              <a:rPr lang="fr-FR" sz="1200" dirty="0" err="1"/>
              <a:t>implementare</a:t>
            </a:r>
            <a:r>
              <a:rPr lang="fr-FR" sz="1200" dirty="0"/>
              <a:t>: </a:t>
            </a:r>
            <a:r>
              <a:rPr lang="fr-FR" dirty="0"/>
              <a:t>4 </a:t>
            </a:r>
            <a:r>
              <a:rPr lang="fr-FR" dirty="0" err="1"/>
              <a:t>luni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3265B65E-D4F1-4492-9821-95F3571DD47F}"/>
              </a:ext>
            </a:extLst>
          </p:cNvPr>
          <p:cNvSpPr txBox="1"/>
          <p:nvPr/>
        </p:nvSpPr>
        <p:spPr>
          <a:xfrm>
            <a:off x="424070" y="695349"/>
            <a:ext cx="84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2.2</a:t>
            </a:r>
          </a:p>
        </p:txBody>
      </p:sp>
    </p:spTree>
    <p:extLst>
      <p:ext uri="{BB962C8B-B14F-4D97-AF65-F5344CB8AC3E}">
        <p14:creationId xmlns:p14="http://schemas.microsoft.com/office/powerpoint/2010/main" val="116829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i4wOS4wMCIsIkVkaXRpb24iOiJQbHVzIiwiSXNQbHVzRWRpdGlvbiI6dHJ1ZX0sIkVmZmVjdCI6MSwiU3R5bGUiOnsiJGlkIjoiMyIsIlRpbWViYW5kU3R5bGUiOnsiJGlkIjoiNCIsIlNjYWxlTWFya2luZyI6MCwiU2hhcGUiOjMsIlNoYXBlU3R5bGUiOnsiJGlkIjoiNSIsIk1hcmdpbiI6eyIkaWQiOiI2IiwiVG9wIjowLCJMZWZ0IjoxMCwiUmlnaHQiOjEwLCJCb3R0b20iOjB9LCJQYWRkaW5nIjp7IiRpZCI6IjciLCJUb3AiOjMsIkxlZnQiOjAsIlJpZ2h0IjowLCJCb3R0b20iOjN9LCJCYWNrZ3JvdW5kIjp7IiRpZCI6IjgiLCJDb2xvciI6eyIkaWQiOiI5IiwiQSI6MjU1LCJSIjoxNzgsIkciOjE3OCwiQiI6MTU4fX0sIklzVmlzaWJsZSI6dHJ1ZSwiV2lkdGgiOjA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I1NSwiUiI6MjU1LCJHIjoyNTUsIkIiOjI1NX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pZCI6IjI4IiwiQSI6MjU1LCJSIjoyNTUsIkciOjI1NSwiQiI6MjU1fX0sIklzVmlzaWJsZSI6ZmFsc2UsIldpZHRoIjowLjAsIkhlaWdodCI6MC4wLCJCb3JkZXJTdHlsZSI6bnVsbCwiUGFyZW50U3R5bGUiOm51bGx9LCJUb2RheVRleHRTdHlsZSI6eyIkaWQiOiIyOSIsIkZvbnRTZXR0aW5ncyI6eyIkaWQiOiIzMCIsIkZvbnRTaXplIjoxMiwiRm9udE5hbWUiOiJDYWxpYnJpIiwiSXNCb2xkIjpmYWxzZSwiSXNJdGFsaWMiOmZhbHNlLCJJc1VuZGVybGluZWQiOmZhbHNlLCJQYXJlbnRTdHlsZSI6bnVsbH0sIkF1dG9TaXplIjowLCJGb3JlZ3JvdW5kIjp7IiRpZCI6IjMxIiwiQ29sb3IiOnsiJGlkIjoi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MiLCJUb3AiOjAsIkxlZnQiOjAsIlJpZ2h0IjowLCJCb3R0b20iOjB9LCJQYWRkaW5nIjp7IiRpZCI6IjM0IiwiVG9wIjowLCJMZWZ0IjowLCJSaWdodCI6MCwiQm90dG9tIjowfSwiQmFja2dyb3VuZCI6eyIkaWQiOiIzNSIsIkNvbG9yIjp7IiRpZCI6IjM2IiwiQSI6ODksIlIiOjAsIkciOjAsIkIiOjB9fSwiSXNWaXNpYmxlIjp0cnVlLCJXaWR0aCI6MC4wLCJIZWlnaHQiOjAuMCwiQm9yZGVyU3R5bGUiOm51bGwsIlBhcmVudFN0eWxlIjpudWxsfSwiVG9kYXlNYXJrZXJTdHlsZSI6eyIkaWQiOiIzNyIsIk1hcmdpbiI6eyIkaWQiOiIzOCIsIlRvcCI6MCwiTGVmdCI6MCwiUmlnaHQiOjAsIkJvdHRvbSI6MH0sIlBhZGRpbmciOnsiJGlkIjoiMzkiLCJUb3AiOjAsIkxlZnQiOjAsIlJpZ2h0IjowLCJCb3R0b20iOjB9LCJCYWNrZ3JvdW5kIjp7IiRpZCI6IjQwIiwiQ29sb3IiOnsiJGlkIjoiNDEiLCJBIjoyNTUsIlIiOjI1NSwiRyI6MCwiQiI6MH19LCJJc1Zpc2libGUiOnRydWUsIldpZHRoIjowLjAsIkhlaWdodCI6MC4wLCJCb3JkZXJTdHlsZSI6bnVsbCwiUGFyZW50U3R5bGUiOm51bGx9LCJTY2FsZVN0eWxlIjp7IiRpZCI6IjQyIiwiU2hvd1NlZ21lbnRTZXBhcmF0b3JzIjpmYWxzZSwiU2VnbWVudFNlcGFyYXRvck9wYWNpdHkiOjMwLCJGb250U2V0dGluZ3MiOnsiJGlkIjoiNDMiLCJGb250U2l6ZSI6MTIsIkZvbnROYW1lIjoiQ2FsaWJyaSIsIklzQm9sZCI6ZmFsc2UsIklzSXRhbGljIjpmYWxzZSwiSXNVbmRlcmxpbmVkIjpmYWxzZSwiUGFyZW50U3R5bGUiOm51bGx9LCJBdXRvU2l6ZSI6MCwiRm9yZWdyb3VuZCI6eyIkaWQiOiI0NCIsIkNvbG9yIjp7IiRpZCI6IjQ1IiwiQSI6MjU1LCJSIjoyMzQsIkciOjIyLCJCIjozMH19LCJNYXhXaWR0aCI6MjAwLjAsIk1heEhlaWdodCI6IkluZmluaXR5IiwiU21hcnRGb3JlZ3JvdW5kSXNBY3RpdmUiOmZhbHNlLCJIb3Jpem9udGFsQWxpZ25tZW50IjowLCJWZXJ0aWNhbEFsaWdubWVudCI6MSwiU21hcnRGb3JlZ3JvdW5kIjpudWxsLCJCYWNrZ3JvdW5kRmlsbFR5cGUiOjAsIk1hcmdpbiI6eyIkaWQiOiI0NiIsIlRvcCI6MCwiTGVmdCI6NSwiUmlnaHQiOjAsIkJvdHRvbSI6MH0sIlBhZGRpbmciOnsiJGlkIjoiNDciLCJUb3AiOjAsIkxlZnQiOjAsIlJpZ2h0IjowLCJCb3R0b20iOjB9LCJCYWNrZ3JvdW5kIjp7IiRpZCI6IjQ4IiwiQ29sb3IiOnsiJHJlZiI6IjM2In19LCJJc1Zpc2libGUiOnRydWUsIldpZHRoIjowLjAsIkhlaWdodCI6MC4wLCJCb3JkZXJTdHlsZSI6bnVsbCwiUGFyZW50U3R5bGUiOm51bGx9LCJFbGFwc2VkVGltZUJhY2tncm91bmQiOnsiJGlkIjoiNDkiLCJDb2xvciI6eyIkaWQiOiI1MCIsIkEiOjc3LCJSIjoxNjUsIkciOjE2NSwiQiI6MTY1fX0sIkFwcGVuZFllYXJPblllYXJDaGFuZ2UiOnRydWUsIkVsYXBzZWRUaW1lRm9ybWF0IjoxLCJUb2RheU1hcmtlclBvc2l0aW9uIjozLCJRdWlja1Bvc2l0aW9uIjoyLCJBYnNvbHV0ZVBvc2l0aW9uIjo0MDUuMCwiTWFyZ2luIjp7IiRpZCI6IjUxIiwiVG9wIjowLCJMZWZ0IjoxMCwiUmlnaHQiOjEwLCJCb3R0b20iOjB9LCJQYWRkaW5nIjp7IiRpZCI6IjUyIiwiVG9wIjowLCJMZWZ0IjowLCJSaWdodCI6MCwiQm90dG9tIjowfSwiQmFja2dyb3VuZCI6eyIkaWQiOiI1MyIsIkNvbG9yIjp7IiRpZCI6IjU0IiwiQSI6MjU1LCJSIjozMSwiRyI6NzMsIkIiOjEyNX19LCJJc1Zpc2libGUiOnRydWUsIldpZHRoIjowLjAsIkhlaWdodCI6MC4wLCJCb3JkZXJTdHlsZSI6bnVsbCwiUGFyZW50U3R5bGUiOm51bGx9LCJEZWZhdWx0TWlsZXN0b25lU3R5bGUiOnsiJGlkIjoiNTUiLCJTaGFwZSI6NywiQ29ubmVjdG9yTWFyZ2luIjp7IiRpZCI6IjU2IiwiVG9wIjowLCJMZWZ0IjoyLCJSaWdodCI6MiwiQm90dG9tIjowfSwiQ29ubmVjdG9yU3R5bGUiOnsiJGlkIjoiNTciLCJMaW5lQ29sb3IiOnsiJGlkIjoiNTgiLCIkdHlwZSI6Ik5MUkUuQ29tbW9uLkRvbS5Tb2xpZENvbG9yQnJ1c2gsIE5MUkUuQ29tbW9uIiwiQ29sb3IiOnsiJGlkIjoiNTkiLCJBIjoxMjcsIlIiOjMxLCJHIjo3MywiQiI6MTI2fX0sIkxpbmVXZWlnaHQiOjEuMCwiTGluZVR5cGUiOjAsIlBhcmVudFN0eWxlIjpudWxsfSwiSXNCZWxvd1RpbWViYW5kIjpmYWxzZSwiSGlkZURhdGUiOmZhbHNlLCJTaGFwZVNpemUiOjEsIlNwYWNpbmciOjIuMCwiUGFkZGluZyI6eyIkaWQiOiI2MCIsIlRvcCI6NywiTGVmdCI6MywiUmlnaHQiOjAsIkJvdHRvbSI6Mn0sIlNoYXBlU3R5bGUiOnsiJGlkIjoiNjEiLCJNYXJnaW4iOnsiJGlkIjoiNjIiLCJUb3AiOjAsIkxlZnQiOjAsIlJpZ2h0IjowLCJCb3R0b20iOjB9LCJQYWRkaW5nIjp7IiRpZCI6IjYzIiwiVG9wIjowLCJMZWZ0IjowLCJSaWdodCI6MCwiQm90dG9tIjowfSwiQmFja2dyb3VuZCI6eyIkaWQiOiI2NCIsIkNvbG9yIjp7IiRpZCI6IjY1IiwiQSI6MjU1LCJSIjowLCJHIjoxMTQsIkIiOjE4OH19LCJJc1Zpc2libGUiOnRydWUsIldpZHRoIjoxOC4wLCJIZWlnaHQiOjIwLjAsIkJvcmRlclN0eWxlIjp7IiRpZCI6IjY2IiwiTGluZUNvbG9yIjp7IiRpZCI6IjY3IiwiJHR5cGUiOiJOTFJFLkNvbW1vbi5Eb20uU29saWRDb2xvckJydXNoLCBOTFJFLkNvbW1vbiIsIkNvbG9yIjp7IiRpZCI6IjY4IiwiQSI6MjU1LCJSIjoyNTUsIkciOjAsIkIiOjB9fSwiTGluZVdlaWdodCI6MC4wLCJMaW5lVHlwZSI6MCwiUGFyZW50U3R5bGUiOm51bGx9LCJQYXJlbnRTdHlsZSI6bnVsbH0sIlRpdGxlU3R5bGUiOnsiJGlkIjoiNjkiLCJGb250U2V0dGluZ3MiOnsiJGlkIjoiNzAiLCJGb250U2l6ZSI6MTIsIkZvbnROYW1lIjoiQ2FsaWJyaSIsIklzQm9sZCI6dHJ1ZSwiSXNJdGFsaWMiOmZhbHNlLCJJc1VuZGVybGluZWQiOmZhbHNlLCJQYXJlbnRTdHlsZSI6bnVsbH0sIkF1dG9TaXplIjowLCJGb3JlZ3JvdW5kIjp7IiRpZCI6IjcxIiwiQ29sb3IiOnsiJGlkIjoiNz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MiLCJUb3AiOjAsIkxlZnQiOjAsIlJpZ2h0IjowLCJCb3R0b20iOjB9LCJQYWRkaW5nIjp7IiRpZCI6Ijc0IiwiVG9wIjowLCJMZWZ0IjowLCJSaWdodCI6MCwiQm90dG9tIjowfSwiQmFja2dyb3VuZCI6eyIkaWQiOiI3NSIsIkNvbG9yIjp7IiRyZWYiOiIzNiJ9fSwiSXNWaXNpYmxlIjp0cnVlLCJXaWR0aCI6MC4wLCJIZWlnaHQiOjAuMCwiQm9yZGVyU3R5bGUiOm51bGwsIlBhcmVudFN0eWxlIjpudWxsfSwiRGF0ZVN0eWxlIjp7IiRpZCI6Ijc2IiwiRm9udFNldHRpbmdzIjp7IiRpZCI6Ijc3IiwiRm9udFNpemUiOjEwLCJGb250TmFtZSI6IkNhbGlicmkiLCJJc0JvbGQiOmZhbHNlLCJJc0l0YWxpYyI6ZmFsc2UsIklzVW5kZXJsaW5lZCI6ZmFsc2UsIlBhcmVudFN0eWxlIjpudWxsfSwiQXV0b1NpemUiOjAsIkZvcmVncm91bmQiOnsiJGlkIjoiNzgiLCJDb2xvciI6eyIkaWQiOiI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4MCIsIlRvcCI6MCwiTGVmdCI6MCwiUmlnaHQiOjAsIkJvdHRvbSI6MH0sIlBhZGRpbmciOnsiJGlkIjoiODEiLCJUb3AiOjAsIkxlZnQiOjAsIlJpZ2h0IjowLCJCb3R0b20iOjB9LCJCYWNrZ3JvdW5kIjp7IiRpZCI6IjgyIiwiQ29sb3IiOnsiJHJlZiI6IjM2In19LCJJc1Zpc2libGUiOnRydWUsIldpZHRoIjowLjAsIkhlaWdodCI6MC4wLCJCb3JkZXJTdHlsZSI6bnVsbCwiUGFyZW50U3R5bGUiOm51bGx9LCJEYXRlRm9ybWF0Ijp7IiRpZCI6Ijg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RGVmYXVsdFRhc2tTdHlsZSI6eyIkaWQiOiI4NCIsIlNoYXBlIjowLCJTaGFwZVRoaWNrbmVzcyI6MiwiRHVyYXRpb25Gb3JtYXQiOjAsIkluY2x1ZGVOb25Xb3JraW5nRGF5c0luRHVyYXRpb24iOmZhbHNlLCJQZXJjZW50YWdlQ29tcGxldGVTdHlsZSI6eyIkaWQiOiI4NSIsIkZvbnRTZXR0aW5ncyI6eyIkaWQiOiI4NiIsIkZvbnRTaXplIjoxMCwiRm9udE5hbWUiOiJDYWxpYnJpIiwiSXNCb2xkIjpmYWxzZSwiSXNJdGFsaWMiOmZhbHNlLCJJc1VuZGVybGluZWQiOmZhbHNlLCJQYXJlbnRTdHlsZSI6bnVsbH0sIkF1dG9TaXplIjowLCJGb3JlZ3JvdW5kIjp7IiRpZCI6Ijg3IiwiQ29sb3IiOnsiJGlkIjoiOD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g5IiwiVG9wIjowLCJMZWZ0IjowLCJSaWdodCI6MCwiQm90dG9tIjowfSwiUGFkZGluZyI6eyIkaWQiOiI5MCIsIlRvcCI6MCwiTGVmdCI6MCwiUmlnaHQiOjAsIkJvdHRvbSI6MH0sIkJhY2tncm91bmQiOnsiJGlkIjoiOTEiLCJDb2xvciI6eyIkcmVmIjoiMzYifX0sIklzVmlzaWJsZSI6dHJ1ZSwiV2lkdGgiOjAuMCwiSGVpZ2h0IjowLjAsIkJvcmRlclN0eWxlIjpudWxsLCJQYXJlbnRTdHlsZSI6bnVsbH0sIkR1cmF0aW9uU3R5bGUiOnsiJGlkIjoiOTIiLCJGb250U2V0dGluZ3MiOnsiJGlkIjoiOTMiLCJGb250U2l6ZSI6MTAsIkZvbnROYW1lIjoiQ2FsaWJyaSIsIklzQm9sZCI6ZmFsc2UsIklzSXRhbGljIjpmYWxzZSwiSXNVbmRlcmxpbmVkIjpmYWxzZSwiUGFyZW50U3R5bGUiOm51bGx9LCJBdXRvU2l6ZSI6MCwiRm9yZWdyb3VuZCI6eyIkaWQiOiI5NCIsIkNvbG9yIjp7IiRpZCI6Ijk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YiLCJUb3AiOjAsIkxlZnQiOjAsIlJpZ2h0IjowLCJCb3R0b20iOjB9LCJQYWRkaW5nIjp7IiRpZCI6Ijk3IiwiVG9wIjowLCJMZWZ0IjowLCJSaWdodCI6MCwiQm90dG9tIjowfSwiQmFja2dyb3VuZCI6eyIkaWQiOiI5OCIsIkNvbG9yIjp7IiRyZWYiOiIzNiJ9fSwiSXNWaXNpYmxlIjp0cnVlLCJXaWR0aCI6MC4wLCJIZWlnaHQiOjAuMCwiQm9yZGVyU3R5bGUiOm51bGwsIlBhcmVudFN0eWxlIjpudWxsfSwiSG9yaXpvbnRhbENvbm5lY3RvclN0eWxlIjp7IiRpZCI6Ijk5IiwiTGluZUNvbG9yIjp7IiRpZCI6IjEwMCIsIiR0eXBlIjoiTkxSRS5Db21tb24uRG9tLlNvbGlkQ29sb3JCcnVzaCwgTkxSRS5Db21tb24iLCJDb2xvciI6eyIkaWQiOiIxMDEiLCJBIjoyNTUsIlIiOjIwNCwiRyI6MjA0LCJCIjoyMDR9fSwiTGluZVdlaWdodCI6MS4wLCJMaW5lVHlwZSI6MCwiUGFyZW50U3R5bGUiOm51bGx9LCJWZXJ0aWNhbENvbm5lY3RvclN0eWxlIjp7IiRpZCI6IjEwMiIsIkxpbmVDb2xvciI6eyIkaWQiOiIxMDMiLCIkdHlwZSI6Ik5MUkUuQ29tbW9uLkRvbS5Tb2xpZENvbG9yQnJ1c2gsIE5MUkUuQ29tbW9uIiwiQ29sb3IiOnsiJGlkIjoiMTA0IiwiQSI6MjU1LCJSIjoyMDQsIkciOjIwNCwiQiI6MjA0fX0sIkxpbmVXZWlnaHQiOjEuMCwiTGluZVR5cGUiOjAsIlBhcmVudFN0eWxlIjpudWxsfSwiTWFyZ2luIjpudWxsLCJTdGFydERhdGVQb3NpdGlvbiI6NCwiRW5kRGF0ZVBvc2l0aW9uIjo0LCJEYXRlSXNWaXNpYmxlIjp0cnVlLCJUaXRsZVBvc2l0aW9uIjoyLCJEdXJhdGlvblBvc2l0aW9uIjozLCJQZXJjZW50YWdlQ29tcGxldGVkUG9zaXRpb24iOjIsIlNwYWNpbmciOjUsIklzQmVsb3dUaW1lYmFuZCI6ZmFsc2UsIlBlcmNlbnRhZ2VDb21wbGV0ZVNoYXBlT3BhY2l0eSI6MzUsIlNoYXBlU3R5bGUiOnsiJGlkIjoiMTA1IiwiTWFyZ2luIjp7IiRpZCI6IjEwNiIsIlRvcCI6MCwiTGVmdCI6NCwiUmlnaHQiOjQsIkJvdHRvbSI6MH0sIlBhZGRpbmciOnsiJGlkIjoiMTA3IiwiVG9wIjowLCJMZWZ0IjowLCJSaWdodCI6MCwiQm90dG9tIjowfSwiQmFja2dyb3VuZCI6eyIkaWQiOiIxMDgiLCJDb2xvciI6eyIkaWQiOiIxMDkiLCJBIjoyNTUsIlIiOjAsIkciOjExNCwiQiI6MTg4fX0sIklzVmlzaWJsZSI6dHJ1ZSwiV2lkdGgiOjAuMCwiSGVpZ2h0IjoyMi4wLCJCb3JkZXJTdHlsZSI6eyIkaWQiOiIxMTAiLCJMaW5lQ29sb3IiOnsiJGlkIjoiMTExIiwiJHR5cGUiOiJOTFJFLkNvbW1vbi5Eb20uU29saWRDb2xvckJydXNoLCBOTFJFLkNvbW1vbiIsIkNvbG9yIjp7IiRpZCI6IjExMiIsIkEiOjI1NSwiUiI6MjU1LCJHIjowLCJCIjowfX0sIkxpbmVXZWlnaHQiOjAuMCwiTGluZVR5cGUiOjAsIlBhcmVudFN0eWxlIjpudWxsfSwiUGFyZW50U3R5bGUiOm51bGx9LCJUaXRsZVN0eWxlIjp7IiRpZCI6IjExMyIsIkZvbnRTZXR0aW5ncyI6eyIkaWQiOiIxMTQiLCJGb250U2l6ZSI6MTQsIkZvbnROYW1lIjoiQ2FsaWJyaSIsIklzQm9sZCI6ZmFsc2UsIklzSXRhbGljIjpmYWxzZSwiSXNVbmRlcmxpbmVkIjpmYWxzZSwiUGFyZW50U3R5bGUiOm51bGx9LCJBdXRvU2l6ZSI6MCwiRm9yZWdyb3VuZCI6eyIkaWQiOiIxMTUiLCJDb2xvciI6eyIkaWQiOiIxMTY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E3IiwiVG9wIjowLCJMZWZ0IjowLCJSaWdodCI6MCwiQm90dG9tIjowfSwiUGFkZGluZyI6eyIkaWQiOiIxMTgiLCJUb3AiOjAsIkxlZnQiOjAsIlJpZ2h0IjowLCJCb3R0b20iOjB9LCJCYWNrZ3JvdW5kIjp7IiRpZCI6IjExOSIsIkNvbG9yIjp7IiRyZWYiOiIzNiJ9fSwiSXNWaXNpYmxlIjp0cnVlLCJXaWR0aCI6MC4wLCJIZWlnaHQiOjAuMCwiQm9yZGVyU3R5bGUiOm51bGwsIlBhcmVudFN0eWxlIjpudWxsfSwiRGF0ZVN0eWxlIjp7IiRpZCI6IjEyMCIsIkZvbnRTZXR0aW5ncyI6eyIkaWQiOiIxMjEiLCJGb250U2l6ZSI6MTIsIkZvbnROYW1lIjoiQ2FsaWJyaSIsIklzQm9sZCI6dHJ1ZSwiSXNJdGFsaWMiOmZhbHNlLCJJc1VuZGVybGluZWQiOmZhbHNlLCJQYXJlbnRTdHlsZSI6bnVsbH0sIkF1dG9TaXplIjowLCJGb3JlZ3JvdW5kIjp7IiRpZCI6IjEyMiIsIkNvbG9yIjp7IiRpZCI6IjEy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xMjQiLCJUb3AiOjAsIkxlZnQiOjAsIlJpZ2h0IjowLCJCb3R0b20iOjB9LCJQYWRkaW5nIjp7IiRpZCI6IjEyNSIsIlRvcCI6MCwiTGVmdCI6MCwiUmlnaHQiOjAsIkJvdHRvbSI6MH0sIkJhY2tncm91bmQiOnsiJGlkIjoiMTI2IiwiQ29sb3IiOnsiJHJlZiI6IjM2In19LCJJc1Zpc2libGUiOnRydWUsIldpZHRoIjowLjAsIkhlaWdodCI6MC4wLCJCb3JkZXJTdHlsZSI6bnVsbCwiUGFyZW50U3R5bGUiOm51bGx9LCJEYXRlRm9ybWF0Ijp7IiRpZCI6IjEyNyIsIkZvcm1hdFN0cmluZyI6Ik1NTU0g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OCIsIlNoYXBlU3R5bGUiOmZhbHNlLCJUaXRsZVN0eWxlIjpmYWxzZSwiRGF0ZVN0eWxlIjpmYWxzZSwiSG9yaXpvbnRhbENvbm5lY3RvclN0eWxlIjpmYWxzZSwiVmVydGljYWxDb25uZWN0b3JTdHlsZSI6ZmFsc2UsIlBlcmNlbnRhZ2VDb21wbGV0ZVNoYXBlT3BhY2l0eSI6ZmFsc2UsIkR1cmF0aW9uRm9ybWF0IjpmYWxzZSwiRHVyYXRpb25Qb3NpdGlvbiI6ZmFsc2UsIkVuZERhdGVQb3NpdGlvbiI6ZmFsc2UsIklzQmVsb3dUaW1lYmFuZCI6ZmFsc2UsIlBlcmNlbnRhZ2VDb21wbGV0ZWRQb3NpdGlvbiI6ZmFsc2UsIlNoYXBlIjpmYWxzZSwiU2hhcGVUaGlja25lc3MiOmZhbHNlLCJTcGFjaW5nIjpmYWxzZSwiU3RhcnREYXRlUG9zaXRpb24iOmZhbHNlLCJUaXRsZVBvc2l0aW9uIjpmYWxzZSwiRGF0ZUZvcm1hdCI6ZmFsc2UsIklzVmlzaWJsZSI6ZmFsc2UsIk1hcmdpbiI6ZmFsc2V9fSwiU2hvd0VsYXBzZWRUaW1lR3JhZGllbnRTdHlsZSI6dHJ1ZX0sIlNjYWxlIjp7IiRpZCI6IjEyOSIsIlN0YXJ0RGF0ZSI6IjAwMDEtMDEtMDFUMDA6MDA6MDAiLCJFbmREYXRlIjoiMjAyMS0wMi0yNlQyMzo1OTowMCIsIkZvcm1hdCI6Ik1NTSIsIlR5cGUiOjIsIkF1dG9EYXRlUmFuZ2UiOnRydWUsIldvcmtpbmdEYXlzIjozMSwiVG9kYXlNYXJrZXJUZXh0IjoiVG9kYXkiLCJBdXRvU2NhbGVUeXBlIjp0cnVlfSwiTWlsZXN0b25lcyI6W10sIlRhc2tzIjpbeyIkaWQiOiIxMzAiLCJHcm91cE5hbWUiOm51bGwsIlN0YXJ0RGF0ZSI6IjIwMTktMDMtMDFUMDA6MDA6MDBaIiwiRW5kRGF0ZSI6IjIwMjAtMDItMDFUMjM6NTk6MDBaIiwiUGVyY2VudGFnZUNvbXBsZXRlIjpudWxsLCJTdHlsZSI6eyIkaWQiOiIxMzEiLCJTaGFwZSI6MCwiU2hhcGVUaGlja25lc3MiOjIsIkR1cmF0aW9uRm9ybWF0IjowLCJJbmNsdWRlTm9uV29ya2luZ0RheXNJbkR1cmF0aW9uIjpmYWxzZSwiUGVyY2VudGFnZUNvbXBsZXRlU3R5bGUiOnsiJGlkIjoiMTMyIiwiRm9udFNldHRpbmdzIjp7IiRpZCI6IjEzMyIsIkZvbnRTaXplIjoxMiwiRm9udE5hbWUiOiJDYWxpYnJpIiwiSXNCb2xkIjp0cnVlLCJJc0l0YWxpYyI6ZmFsc2UsIklzVW5kZXJsaW5lZCI6ZmFsc2UsIlBhcmVudFN0eWxlIjpudWxsfSwiQXV0b1NpemUiOjAsIkZvcmVncm91bmQiOnsiJGlkIjoiMTM0IiwiQ29sb3IiOnsiJGlkIjoiMTM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HJlZiI6Ijg5In0sIlBhZGRpbmciOnsiJHJlZiI6IjkwIn0sIkJhY2tncm91bmQiOnsiJHJlZiI6IjkxIn0sIklzVmlzaWJsZSI6dHJ1ZSwiV2lkdGgiOjAuMCwiSGVpZ2h0IjowLjAsIkJvcmRlclN0eWxlIjp7IiRpZCI6IjEzNiIsIkxpbmVDb2xvciI6bnVsbCwiTGluZVdlaWdodCI6MC4wLCJMaW5lVHlwZSI6MCwiUGFyZW50U3R5bGUiOm51bGx9LCJQYXJlbnRTdHlsZSI6bnVsbH0sIkR1cmF0aW9uU3R5bGUiOnsiJGlkIjoiMTM3IiwiRm9udFNldHRpbmdzIjp7IiRpZCI6IjEzOCIsIkZvbnRTaXplIjoxMCwiRm9udE5hbWUiOiJDYWxpYnJpIiwiSXNCb2xkIjpmYWxzZSwiSXNJdGFsaWMiOmZhbHNlLCJJc1VuZGVybGluZWQiOmZhbHNlLCJQYXJlbnRTdHlsZSI6bnVsbH0sIkF1dG9TaXplIjowLCJGb3JlZ3JvdW5kIjp7IiRpZCI6IjEzOSIsIkNvbG9yIjp7IiRpZCI6IjE0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xNDEiLCJMaW5lQ29sb3IiOm51bGwsIkxpbmVXZWlnaHQiOjAuMCwiTGluZVR5cGUiOjAsIlBhcmVudFN0eWxlIjpudWxsfSwiUGFyZW50U3R5bGUiOm51bGx9LCJIb3Jpem9udGFsQ29ubmVjdG9yU3R5bGUiOnsiJGlkIjoiMTQyIiwiTGluZUNvbG9yIjp7IiRyZWYiOiIxMDAifSwiTGluZVdlaWdodCI6MS4wLCJMaW5lVHlwZSI6MCwiUGFyZW50U3R5bGUiOm51bGx9LCJWZXJ0aWNhbENvbm5lY3RvclN0eWxlIjp7IiRpZCI6IjE0MyIsIkxpbmVDb2xvciI6eyIkaWQiOiIxNDQiLCIkdHlwZSI6Ik5MUkUuQ29tbW9uLkRvbS5Tb2xpZENvbG9yQnJ1c2gsIE5MUkUuQ29tbW9uIiwiQ29sb3IiOnsiJGlkIjoiMTQ1IiwiQSI6MjU1LCJSIjoyMzEsIkciOjIzMCwiQiI6MjMwfX0sIkxpbmVXZWlnaHQiOjEuMCwiTGluZVR5cGUiOjAsIlBhcmVudFN0eWxlIjpudWxsfSwiTWFyZ2luIjpudWxsLCJTdGFydERhdGVQb3NpdGlvbiI6NCwiRW5kRGF0ZVBvc2l0aW9uIjo0LCJEYXRlSXNWaXNpYmxlIjp0cnVlLCJUaXRsZVBvc2l0aW9uIjoyLCJEdXJhdGlvblBvc2l0aW9uIjo2LCJQZXJjZW50YWdlQ29tcGxldGVkUG9zaXRpb24iOjIsIlNwYWNpbmciOjUsIklzQmVsb3dUaW1lYmFuZCI6ZmFsc2UsIlBlcmNlbnRhZ2VDb21wbGV0ZVNoYXBlT3BhY2l0eSI6MzUsIlNoYXBlU3R5bGUiOnsiJGlkIjoiMTQ2IiwiTWFyZ2luIjp7IiRyZWYiOiIxMDYifSwiUGFkZGluZyI6eyIkcmVmIjoiMTA3In0sIkJhY2tncm91bmQiOnsiJGlkIjoiMTQ3IiwiQ29sb3IiOnsiJGlkIjoiMTQ4IiwiQSI6MjU1LCJSIjoyMzQsIkciOjIyLCJCIjozMH19LCJJc1Zpc2libGUiOnRydWUsIldpZHRoIjowLjAsIkhlaWdodCI6MjIuMCwiQm9yZGVyU3R5bGUiOnsiJGlkIjoiMTQ5IiwiTGluZUNvbG9yIjp7IiRyZWYiOiIxMTEifSwiTGluZVdlaWdodCI6MC4wLCJMaW5lVHlwZSI6MCwiUGFyZW50U3R5bGUiOm51bGx9LCJQYXJlbnRTdHlsZSI6bnVsbH0sIlRpdGxlU3R5bGUiOnsiJGlkIjoiMTUwIiwiRm9udFNldHRpbmdzIjp7IiRpZCI6IjE1MSIsIkZvbnRTaXplIjoxNCwiRm9udE5hbWUiOiJDYWxpYnJpIiwiSXNCb2xkIjpmYWxzZSwiSXNJdGFsaWMiOmZhbHNlLCJJc1VuZGVybGluZWQiOmZhbHNlLCJQYXJlbnRTdHlsZSI6bnVsbH0sIkF1dG9TaXplIjowLCJGb3JlZ3JvdW5kIjp7IiRpZCI6IjE1MiIsIkNvbG9yIjp7IiRpZCI6IjE1MyIsIkEiOjI1NSwiUiI6MCwiRyI6MCwiQiI6MH19LCJNYXhXaWR0aCI6OTYwLjAsIk1heEhlaWdodCI6IkluZmluaXR5IiwiU21hcnRGb3JlZ3JvdW5kSXNBY3RpdmUiOmZhbHNlLCJIb3Jpem9udGFsQWxpZ25tZW50Ijox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MTU0IiwiTGluZUNvbG9yIjpudWxsLCJMaW5lV2VpZ2h0IjowLjAsIkxpbmVUeXBlIjowLCJQYXJlbnRTdHlsZSI6bnVsbH0sIlBhcmVudFN0eWxlIjpudWxsfSwiRGF0ZVN0eWxlIjp7IiRpZCI6IjE1NSIsIkZvbnRTZXR0aW5ncyI6eyIkaWQiOiIxNTYiLCJGb250U2l6ZSI6MTIsIkZvbnROYW1lIjoiQ2FsaWJyaSIsIklzQm9sZCI6dHJ1ZSwiSXNJdGFsaWMiOmZhbHNlLCJJc1VuZGVybGluZWQiOmZhbHNlLCJQYXJlbnRTdHlsZSI6bnVsbH0sIkF1dG9TaXplIjowLCJGb3JlZ3JvdW5kIjp7IiRyZWYiOiIxMjIifSwiTWF4V2lkdGgiOjIw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E1NyIsIkxpbmVDb2xvciI6bnVsbCwiTGluZVdlaWdodCI6MC4wLCJMaW5lVHlwZSI6MCwiUGFyZW50U3R5bGUiOm51bGx9LCJQYXJlbnRTdHlsZSI6bnVsbH0sIkRhdGVGb3JtYXQiOnsiJHJlZiI6IjEyNyJ9LCJJc1Zpc2libGUiOnRydWUsIlBhcmVudFN0eWxlIjpudWxsfSwiSW5kZXgiOjEsIlNtYXJ0RHVyYXRpb25BY3RpdmF0ZWQiOmZhbHNlLCJEYXRlRm9ybWF0Ijp7IiRyZWYiOiIxMjcifSwiSWQiOiI5NGVmMzAwZS0yMzI2LTQwMWItYjRlZC03YmRmMzRhMDk5ZGYiLCJJbXBvcnRJZCI6bnVsbCwiVGl0bGUiOiJQTEFOSUZJQ0FSRSBTVFJBVEVHSUPEgiDImEkgT1BFUkHImklPTkFMxIIiLCJOb3RlIjpudWxsLCJIeXBlcmxpbmsiOm51bGwsIklzQ2hhbmdlZCI6ZmFsc2UsIklzTmV3IjpmYWxzZX0seyIkaWQiOiIxNTgiLCJHcm91cE5hbWUiOm51bGwsIlN0YXJ0RGF0ZSI6IjIwMTktMDktMDFUMjM6NTk6MDBaIiwiRW5kRGF0ZSI6IjIwMjAtMDItMDFUMjM6NTk6MDBaIiwiUGVyY2VudGFnZUNvbXBsZXRlIjpudWxsLCJTdHlsZSI6eyIkaWQiOiIxNTkiLCJTaGFwZSI6MCwiU2hhcGVUaGlja25lc3MiOjIsIkR1cmF0aW9uRm9ybWF0IjowLCJJbmNsdWRlTm9uV29ya2luZ0RheXNJbkR1cmF0aW9uIjpmYWxzZSwiUGVyY2VudGFnZUNvbXBsZXRlU3R5bGUiOnsiJGlkIjoiMTYwIiwiRm9udFNldHRpbmdzIjp7IiRpZCI6IjE2MSIsIkZvbnRTaXplIjoxMCwiRm9udE5hbWUiOiJDYWxpYnJpIiwiSXNCb2xkIjpmYWxzZSwiSXNJdGFsaWMiOmZhbHNlLCJJc1VuZGVybGluZWQiOmZhbHNlLCJQYXJlbnRTdHlsZSI6bnVsbH0sIkF1dG9TaXplIjowLCJGb3JlZ3JvdW5kIjp7IiRpZCI6IjE2MiIsIkNvbG9yIjp7IiRyZWYiOiI4OCJ9fSwiTWF4V2lkdGgiOjIwMC4wLCJNYXhIZWlnaHQiOiJJbmZpbml0eSIsIlNtYXJ0Rm9yZWdyb3VuZElzQWN0aXZlIjpmYWxzZSwiSG9yaXpvbnRhbEFsaWdubWVudCI6MCwiVmVydGljYWxBbGlnbm1lbnQiOjAsIlNtYXJ0Rm9yZWdyb3VuZCI6bnVsbCwiQmFja2dyb3VuZEZpbGxUeXBlIjowLCJNYXJnaW4iOnsiJHJlZiI6Ijg5In0sIlBhZGRpbmciOnsiJHJlZiI6IjkwIn0sIkJhY2tncm91bmQiOnsiJHJlZiI6IjkxIn0sIklzVmlzaWJsZSI6dHJ1ZSwiV2lkdGgiOjAuMCwiSGVpZ2h0IjowLjAsIkJvcmRlclN0eWxlIjp7IiRpZCI6IjE2MyIsIkxpbmVDb2xvciI6bnVsbCwiTGluZVdlaWdodCI6MC4wLCJMaW5lVHlwZSI6MCwiUGFyZW50U3R5bGUiOm51bGx9LCJQYXJlbnRTdHlsZSI6bnVsbH0sIkR1cmF0aW9uU3R5bGUiOnsiJGlkIjoiMTY0IiwiRm9udFNldHRpbmdzIjp7IiRpZCI6IjE2NSIsIkZvbnRTaXplIjoxMCwiRm9udE5hbWUiOiJDYWxpYnJpIiwiSXNCb2xkIjpmYWxzZSwiSXNJdGFsaWMiOmZhbHNlLCJJc1VuZGVybGluZWQiOmZhbHNlLCJQYXJlbnRTdHlsZSI6bnVsbH0sIkF1dG9TaXplIjowLCJGb3JlZ3JvdW5kIjp7IiRpZCI6IjE2NiIsIkNvbG9yIjp7IiRpZCI6IjE2Ny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MTY4IiwiTGluZUNvbG9yIjpudWxsLCJMaW5lV2VpZ2h0IjowLjAsIkxpbmVUeXBlIjowLCJQYXJlbnRTdHlsZSI6bnVsbH0sIlBhcmVudFN0eWxlIjpudWxsfSwiSG9yaXpvbnRhbENvbm5lY3RvclN0eWxlIjp7IiRpZCI6IjE2OSIsIkxpbmVDb2xvciI6eyIkcmVmIjoiMTAwIn0sIkxpbmVXZWlnaHQiOjEuMCwiTGluZVR5cGUiOjAsIlBhcmVudFN0eWxlIjpudWxsfSwiVmVydGljYWxDb25uZWN0b3JTdHlsZSI6eyIkaWQiOiIxNzAiLCJMaW5lQ29sb3IiOnsiJGlkIjoiMTcxIiwiJHR5cGUiOiJOTFJFLkNvbW1vbi5Eb20uU29saWRDb2xvckJydXNoLCBOTFJFLkNvbW1vbiIsIkNvbG9yIjp7IiRpZCI6IjE3MiIsIkEiOjI1NSwiUiI6MjA0LCJHIjoyMDQsIkIiOjIwNH19LCJMaW5lV2VpZ2h0IjoxLjAsIkxpbmVUeXBlIjowLCJQYXJlbnRTdHlsZSI6bnVsbH0sIk1hcmdpbiI6bnVsbCwiU3RhcnREYXRlUG9zaXRpb24iOjQsIkVuZERhdGVQb3NpdGlvbiI6NCwiRGF0ZUlzVmlzaWJsZSI6dHJ1ZSwiVGl0bGVQb3NpdGlvbiI6MiwiRHVyYXRpb25Qb3NpdGlvbiI6NiwiUGVyY2VudGFnZUNvbXBsZXRlZFBvc2l0aW9uIjoyLCJTcGFjaW5nIjo1LCJJc0JlbG93VGltZWJhbmQiOmZhbHNlLCJQZXJjZW50YWdlQ29tcGxldGVTaGFwZU9wYWNpdHkiOjM1LCJTaGFwZVN0eWxlIjp7IiRpZCI6IjE3MyIsIk1hcmdpbiI6eyIkcmVmIjoiMTA2In0sIlBhZGRpbmciOnsiJHJlZiI6IjEwNyJ9LCJCYWNrZ3JvdW5kIjp7IiRpZCI6IjE3NCIsIkNvbG9yIjp7IiRpZCI6IjE3NSIsIkEiOjI1NSwiUiI6MjYsIkciOjE3MCwiQiI6NjZ9fSwiSXNWaXNpYmxlIjp0cnVlLCJXaWR0aCI6MC4wLCJIZWlnaHQiOjIyLjAsIkJvcmRlclN0eWxlIjp7IiRpZCI6IjE3NiIsIkxpbmVDb2xvciI6eyIkcmVmIjoiMTExIn0sIkxpbmVXZWlnaHQiOjAuMCwiTGluZVR5cGUiOjAsIlBhcmVudFN0eWxlIjpudWxsfSwiUGFyZW50U3R5bGUiOm51bGx9LCJUaXRsZVN0eWxlIjp7IiRpZCI6IjE3NyIsIkZvbnRTZXR0aW5ncyI6eyIkaWQiOiIxNzgiLCJGb250U2l6ZSI6MTQsIkZvbnROYW1lIjoiQ2FsaWJyaSIsIklzQm9sZCI6ZmFsc2UsIklzSXRhbGljIjpmYWxzZSwiSXNVbmRlcmxpbmVkIjpmYWxzZSwiUGFyZW50U3R5bGUiOm51bGx9LCJBdXRvU2l6ZSI6MiwiRm9yZWdyb3VuZCI6eyIkaWQiOiIxNzkiLCJDb2xvciI6eyIkaWQiOiIxODAiLCJBIjoyNTUsIlIiOjAsIkciOjAsIkIiOjB9fSwiTWF4V2lkdGgiOjQ2NS44MjU4OTcyMTY3OTY4OCwiTWF4SGVpZ2h0IjoiSW5maW5pdHkiLCJTbWFydEZvcmVncm91bmRJc0FjdGl2ZSI6ZmFsc2UsIkhvcml6b250YWxBbGlnbm1lbnQiOjI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xODEiLCJMaW5lQ29sb3IiOm51bGwsIkxpbmVXZWlnaHQiOjAuMCwiTGluZVR5cGUiOjAsIlBhcmVudFN0eWxlIjpudWxsfSwiUGFyZW50U3R5bGUiOm51bGx9LCJEYXRlU3R5bGUiOnsiJGlkIjoiMTgyIiwiRm9udFNldHRpbmdzIjp7IiRpZCI6IjE4MyIsIkZvbnRTaXplIjoxMiwiRm9udE5hbWUiOiJDYWxpYnJpIiwiSXNCb2xkIjp0cnVlLCJJc0l0YWxpYyI6ZmFsc2UsIklzVW5kZXJsaW5lZCI6ZmFsc2UsIlBhcmVudFN0eWxlIjpudWxsfSwiQXV0b1NpemUiOjAsIkZvcmVncm91bmQiOnsiJGlkIjoiMTg0IiwiQ29sb3IiOnsiJGlkIjoiMTg1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xODYiLCJMaW5lQ29sb3IiOm51bGwsIkxpbmVXZWlnaHQiOjAuMCwiTGluZVR5cGUiOjAsIlBhcmVudFN0eWxlIjpudWxsfSwiUGFyZW50U3R5bGUiOm51bGx9LCJEYXRlRm9ybWF0Ijp7IiRyZWYiOiIxMjcifSwiSXNWaXNpYmxlIjp0cnVlLCJQYXJlbnRTdHlsZSI6bnVsbH0sIkluZGV4IjoyLCJTbWFydER1cmF0aW9uQWN0aXZhdGVkIjpmYWxzZSwiRGF0ZUZvcm1hdCI6eyIkcmVmIjoiMTI3In0sIklkIjoiYjczNjllZWUtYzUyOS00Mjg3LWIxOWEtMmQ3NDVkZjlhZThiIiwiSW1wb3J0SWQiOm51bGwsIlRpdGxlIjoiUkVPUkdBTklaQVJFIMiYSSBERVpWT0xUQVJFQSBTVFJVQ1RVUklJIElOU1RJVFXImklPTkFMRSAiLCJOb3RlIjpudWxsLCJIeXBlcmxpbmsiOm51bGwsIklzQ2hhbmdlZCI6ZmFsc2UsIklzTmV3IjpmYWxzZX0seyIkaWQiOiIxODciLCJHcm91cE5hbWUiOm51bGwsIlN0YXJ0RGF0ZSI6IjIwMjAtMDItMDFUMjM6NTk6MDBaIiwiRW5kRGF0ZSI6IjIwMjEtMDEtMzFUMjM6NTk6MDBaIiwiUGVyY2VudGFnZUNvbXBsZXRlIjpudWxsLCJTdHlsZSI6eyIkaWQiOiIxODgiLCJTaGFwZSI6MCwiU2hhcGVUaGlja25lc3MiOjIsIkR1cmF0aW9uRm9ybWF0IjowLCJJbmNsdWRlTm9uV29ya2luZ0RheXNJbkR1cmF0aW9uIjpmYWxzZSwiUGVyY2VudGFnZUNvbXBsZXRlU3R5bGUiOnsiJGlkIjoiMTg5IiwiRm9udFNldHRpbmdzIjp7IiRpZCI6IjE5MCIsIkZvbnRTaXplIjoxMCwiRm9udE5hbWUiOiJDYWxpYnJpIiwiSXNCb2xkIjpmYWxzZSwiSXNJdGFsaWMiOmZhbHNlLCJJc1VuZGVybGluZWQiOmZhbHNlLCJQYXJlbnRTdHlsZSI6bnVsbH0sIkF1dG9TaXplIjowLCJGb3JlZ3JvdW5kIjp7IiRpZCI6IjE5MSIsIkNvbG9yIjp7IiRyZWYiOiI4OCJ9fSwiTWF4V2lkdGgiOjIwMC4wLCJNYXhIZWlnaHQiOiJJbmZpbml0eSIsIlNtYXJ0Rm9yZWdyb3VuZElzQWN0aXZlIjpmYWxzZSwiSG9yaXpvbnRhbEFsaWdubWVudCI6MCwiVmVydGljYWxBbGlnbm1lbnQiOjAsIlNtYXJ0Rm9yZWdyb3VuZCI6bnVsbCwiQmFja2dyb3VuZEZpbGxUeXBlIjowLCJNYXJnaW4iOnsiJHJlZiI6Ijg5In0sIlBhZGRpbmciOnsiJHJlZiI6IjkwIn0sIkJhY2tncm91bmQiOnsiJHJlZiI6IjkxIn0sIklzVmlzaWJsZSI6dHJ1ZSwiV2lkdGgiOjAuMCwiSGVpZ2h0IjowLjAsIkJvcmRlclN0eWxlIjp7IiRpZCI6IjE5MiIsIkxpbmVDb2xvciI6bnVsbCwiTGluZVdlaWdodCI6MC4wLCJMaW5lVHlwZSI6MCwiUGFyZW50U3R5bGUiOm51bGx9LCJQYXJlbnRTdHlsZSI6bnVsbH0sIkR1cmF0aW9uU3R5bGUiOnsiJGlkIjoiMTkzIiwiRm9udFNldHRpbmdzIjp7IiRpZCI6IjE5NCIsIkZvbnRTaXplIjoxMCwiRm9udE5hbWUiOiJDYWxpYnJpIiwiSXNCb2xkIjpmYWxzZSwiSXNJdGFsaWMiOmZhbHNlLCJJc1VuZGVybGluZWQiOmZhbHNlLCJQYXJlbnRTdHlsZSI6bnVsbH0sIkF1dG9TaXplIjowLCJGb3JlZ3JvdW5kIjp7IiRpZCI6IjE5NSIsIkNvbG9yIjp7IiRpZCI6IjE5Ni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MTk3IiwiTGluZUNvbG9yIjpudWxsLCJMaW5lV2VpZ2h0IjowLjAsIkxpbmVUeXBlIjowLCJQYXJlbnRTdHlsZSI6bnVsbH0sIlBhcmVudFN0eWxlIjpudWxsfSwiSG9yaXpvbnRhbENvbm5lY3RvclN0eWxlIjp7IiRpZCI6IjE5OCIsIkxpbmVDb2xvciI6eyIkcmVmIjoiMTAwIn0sIkxpbmVXZWlnaHQiOjEuMCwiTGluZVR5cGUiOjAsIlBhcmVudFN0eWxlIjpudWxsfSwiVmVydGljYWxDb25uZWN0b3JTdHlsZSI6eyIkaWQiOiIxOTkiLCJMaW5lQ29sb3IiOnsiJGlkIjoiMjAwIiwiJHR5cGUiOiJOTFJFLkNvbW1vbi5Eb20uU29saWRDb2xvckJydXNoLCBOTFJFLkNvbW1vbiIsIkNvbG9yIjp7IiRpZCI6IjIwMSIsIkEiOjI1NSwiUiI6MjA0LCJHIjoyMDQsIkIiOjIwNH19LCJMaW5lV2VpZ2h0IjoxLjAsIkxpbmVUeXBlIjowLCJQYXJlbnRTdHlsZSI6bnVsbH0sIk1hcmdpbiI6bnVsbCwiU3RhcnREYXRlUG9zaXRpb24iOjQsIkVuZERhdGVQb3NpdGlvbiI6NCwiRGF0ZUlzVmlzaWJsZSI6dHJ1ZSwiVGl0bGVQb3NpdGlvbiI6MiwiRHVyYXRpb25Qb3NpdGlvbiI6NiwiUGVyY2VudGFnZUNvbXBsZXRlZFBvc2l0aW9uIjoyLCJTcGFjaW5nIjo1LCJJc0JlbG93VGltZWJhbmQiOmZhbHNlLCJQZXJjZW50YWdlQ29tcGxldGVTaGFwZU9wYWNpdHkiOjM1LCJTaGFwZVN0eWxlIjp7IiRpZCI6IjIwMiIsIk1hcmdpbiI6eyIkcmVmIjoiMTA2In0sIlBhZGRpbmciOnsiJHJlZiI6IjEwNyJ9LCJCYWNrZ3JvdW5kIjp7IiRpZCI6IjIwMyIsIkNvbG9yIjp7IiRpZCI6IjIwNCIsIkEiOjI1NSwiUiI6MTExLCJHIjo0OSwiQiI6MTUyfX0sIklzVmlzaWJsZSI6dHJ1ZSwiV2lkdGgiOjAuMCwiSGVpZ2h0IjoyMi4wLCJCb3JkZXJTdHlsZSI6eyIkaWQiOiIyMDUiLCJMaW5lQ29sb3IiOnsiJHJlZiI6IjExMSJ9LCJMaW5lV2VpZ2h0IjowLjAsIkxpbmVUeXBlIjowLCJQYXJlbnRTdHlsZSI6bnVsbH0sIlBhcmVudFN0eWxlIjpudWxsfSwiVGl0bGVTdHlsZSI6eyIkaWQiOiIyMDYiLCJGb250U2V0dGluZ3MiOnsiJGlkIjoiMjA3IiwiRm9udFNpemUiOjE0LCJGb250TmFtZSI6IkNhbGlicmkiLCJJc0JvbGQiOmZhbHNlLCJJc0l0YWxpYyI6ZmFsc2UsIklzVW5kZXJsaW5lZCI6ZmFsc2UsIlBhcmVudFN0eWxlIjpudWxsfSwiQXV0b1NpemUiOjAsIkZvcmVncm91bmQiOnsiJHJlZiI6IjExNSJ9LCJNYXhXaWR0aCI6MTEyMC4wLCJNYXhIZWlnaHQiOiJJbmZpbml0eSIsIlNtYXJ0Rm9yZWdyb3VuZElzQWN0aXZlIjpmYWxzZSwiSG9yaXpvbnRhbEFsaWdubWVudCI6MSwiVmVydGljYWxBbGlnbm1lbnQiOjAsIlNtYXJ0Rm9yZWdyb3VuZCI6bnVsbCwiQmFja2dyb3VuZEZpbGxUeXBlIjowLCJNYXJnaW4iOnsiJHJlZiI6IjExNyJ9LCJQYWRkaW5nIjp7IiRyZWYiOiIxMTgifSwiQmFja2dyb3VuZCI6eyIkcmVmIjoiMTE5In0sIklzVmlzaWJsZSI6dHJ1ZSwiV2lkdGgiOjAuMCwiSGVpZ2h0IjowLjAsIkJvcmRlclN0eWxlIjp7IiRpZCI6IjIwOCIsIkxpbmVDb2xvciI6bnVsbCwiTGluZVdlaWdodCI6MC4wLCJMaW5lVHlwZSI6MCwiUGFyZW50U3R5bGUiOm51bGx9LCJQYXJlbnRTdHlsZSI6bnVsbH0sIkRhdGVTdHlsZSI6eyIkaWQiOiIyMDkiLCJGb250U2V0dGluZ3MiOnsiJGlkIjoiMjEwIiwiRm9udFNpemUiOjEyLCJGb250TmFtZSI6IkNhbGlicmkiLCJJc0JvbGQiOnRydWUsIklzSXRhbGljIjpmYWxzZSwiSXNVbmRlcmxpbmVkIjpmYWxzZSwiUGFyZW50U3R5bGUiOm51bGx9LCJBdXRvU2l6ZSI6MCwiRm9yZWdyb3VuZCI6eyIkcmVmIjoiMTIyIn0sIk1heFdpZHRoIjoyMD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yMTEiLCJMaW5lQ29sb3IiOm51bGwsIkxpbmVXZWlnaHQiOjAuMCwiTGluZVR5cGUiOjAsIlBhcmVudFN0eWxlIjpudWxsfSwiUGFyZW50U3R5bGUiOm51bGx9LCJEYXRlRm9ybWF0Ijp7IiRyZWYiOiIxMjcifSwiSXNWaXNpYmxlIjp0cnVlLCJQYXJlbnRTdHlsZSI6bnVsbH0sIkluZGV4IjozLCJTbWFydER1cmF0aW9uQWN0aXZhdGVkIjpmYWxzZSwiRGF0ZUZvcm1hdCI6eyIkcmVmIjoiMTI3In0sIklkIjoiMTMxZTE1ZjktZmZmOS00ZGU4LThiYjQtMmM5ZTg1MTgwOTA1IiwiSW1wb3J0SWQiOm51bGwsIlRpdGxlIjoiU1RVRElJLCBBTkFMSVrEgiwgUFJPR05PWsSCIiwiTm90ZSI6bnVsbCwiSHlwZXJsaW5rIjpudWxsLCJJc0NoYW5nZWQiOmZhbHNlLCJJc05ldyI6ZmFsc2V9LHsiJGlkIjoiMjEyIiwiR3JvdXBOYW1lIjpudWxsLCJTdGFydERhdGUiOiIyMDE5LTA5LTAxVDIzOjU5OjAwWiIsIkVuZERhdGUiOiIyMDIxLTAyLTAxVDIzOjU5OjAwWiIsIlBlcmNlbnRhZ2VDb21wbGV0ZSI6bnVsbCwiU3R5bGUiOnsiJGlkIjoiMjEzIiwiU2hhcGUiOjAsIlNoYXBlVGhpY2tuZXNzIjoyLCJEdXJhdGlvbkZvcm1hdCI6MCwiSW5jbHVkZU5vbldvcmtpbmdEYXlzSW5EdXJhdGlvbiI6ZmFsc2UsIlBlcmNlbnRhZ2VDb21wbGV0ZVN0eWxlIjp7IiRpZCI6IjIxNCIsIkZvbnRTZXR0aW5ncyI6eyIkaWQiOiIyMTUiLCJGb250U2l6ZSI6MTAsIkZvbnROYW1lIjoiQ2FsaWJyaSIsIklzQm9sZCI6ZmFsc2UsIklzSXRhbGljIjpmYWxzZSwiSXNVbmRlcmxpbmVkIjpmYWxzZSwiUGFyZW50U3R5bGUiOm51bGx9LCJBdXRvU2l6ZSI6MCwiRm9yZWdyb3VuZCI6eyIkaWQiOiIyMTYiLCJDb2xvciI6eyIkcmVmIjoiODgifX0sIk1heFdpZHRoIjoyMDAuMCwiTWF4SGVpZ2h0IjoiSW5maW5pdHkiLCJTbWFydEZvcmVncm91bmRJc0FjdGl2ZSI6ZmFsc2UsIkhvcml6b250YWxBbGlnbm1lbnQiOjAsIlZlcnRpY2FsQWxpZ25tZW50IjowLCJTbWFydEZvcmVncm91bmQiOm51bGwsIkJhY2tncm91bmRGaWxsVHlwZSI6MCwiTWFyZ2luIjp7IiRyZWYiOiI4OSJ9LCJQYWRkaW5nIjp7IiRyZWYiOiI5MCJ9LCJCYWNrZ3JvdW5kIjp7IiRyZWYiOiI5MSJ9LCJJc1Zpc2libGUiOnRydWUsIldpZHRoIjowLjAsIkhlaWdodCI6MC4wLCJCb3JkZXJTdHlsZSI6eyIkaWQiOiIyMTciLCJMaW5lQ29sb3IiOm51bGwsIkxpbmVXZWlnaHQiOjAuMCwiTGluZVR5cGUiOjAsIlBhcmVudFN0eWxlIjpudWxsfSwiUGFyZW50U3R5bGUiOm51bGx9LCJEdXJhdGlvblN0eWxlIjp7IiRpZCI6IjIxOCIsIkZvbnRTZXR0aW5ncyI6eyIkaWQiOiIyMTkiLCJGb250U2l6ZSI6MTAsIkZvbnROYW1lIjoiQ2FsaWJyaSIsIklzQm9sZCI6ZmFsc2UsIklzSXRhbGljIjpmYWxzZSwiSXNVbmRlcmxpbmVkIjpmYWxzZSwiUGFyZW50U3R5bGUiOm51bGx9LCJBdXRvU2l6ZSI6MCwiRm9yZWdyb3VuZCI6eyIkaWQiOiIyMjAiLCJDb2xvciI6eyIkaWQiOiIyMjE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IyMiIsIkxpbmVDb2xvciI6bnVsbCwiTGluZVdlaWdodCI6MC4wLCJMaW5lVHlwZSI6MCwiUGFyZW50U3R5bGUiOm51bGx9LCJQYXJlbnRTdHlsZSI6bnVsbH0sIkhvcml6b250YWxDb25uZWN0b3JTdHlsZSI6eyIkaWQiOiIyMjMiLCJMaW5lQ29sb3IiOnsiJHJlZiI6IjEwMCJ9LCJMaW5lV2VpZ2h0IjoxLjAsIkxpbmVUeXBlIjowLCJQYXJlbnRTdHlsZSI6bnVsbH0sIlZlcnRpY2FsQ29ubmVjdG9yU3R5bGUiOnsiJGlkIjoiMjI0IiwiTGluZUNvbG9yIjp7IiRpZCI6IjIyNSIsIiR0eXBlIjoiTkxSRS5Db21tb24uRG9tLlNvbGlkQ29sb3JCcnVzaCwgTkxSRS5Db21tb24iLCJDb2xvciI6eyIkaWQiOiIyMjYiLCJBIjoyNTUsIlIiOjIwNCwiRyI6MjA0LCJCIjoyMDR9fSwiTGluZVdlaWdodCI6MS4wLCJMaW5lVHlwZSI6MCwiUGFyZW50U3R5bGUiOm51bGx9LCJNYXJnaW4iOm51bGwsIlN0YXJ0RGF0ZVBvc2l0aW9uIjo0LCJFbmREYXRlUG9zaXRpb24iOjQsIkRhdGVJc1Zpc2libGUiOnRydWUsIlRpdGxlUG9zaXRpb24iOjIsIkR1cmF0aW9uUG9zaXRpb24iOjYsIlBlcmNlbnRhZ2VDb21wbGV0ZWRQb3NpdGlvbiI6MiwiU3BhY2luZyI6NSwiSXNCZWxvd1RpbWViYW5kIjpmYWxzZSwiUGVyY2VudGFnZUNvbXBsZXRlU2hhcGVPcGFjaXR5IjozNSwiU2hhcGVTdHlsZSI6eyIkaWQiOiIyMjciLCJNYXJnaW4iOnsiJHJlZiI6IjEwNiJ9LCJQYWRkaW5nIjp7IiRyZWYiOiIxMDcifSwiQmFja2dyb3VuZCI6eyIkaWQiOiIyMjgiLCJDb2xvciI6eyIkaWQiOiIyMjkiLCJBIjoyNTUsIlIiOjI1NCwiRyI6MTg2LCJCIjoxMH19LCJJc1Zpc2libGUiOnRydWUsIldpZHRoIjowLjAsIkhlaWdodCI6MjIuMCwiQm9yZGVyU3R5bGUiOnsiJGlkIjoiMjMwIiwiTGluZUNvbG9yIjp7IiRyZWYiOiIxMTEifSwiTGluZVdlaWdodCI6MC4wLCJMaW5lVHlwZSI6MCwiUGFyZW50U3R5bGUiOm51bGx9LCJQYXJlbnRTdHlsZSI6bnVsbH0sIlRpdGxlU3R5bGUiOnsiJGlkIjoiMjMxIiwiRm9udFNldHRpbmdzIjp7IiRpZCI6IjIzMiIsIkZvbnRTaXplIjoxNCwiRm9udE5hbWUiOiJDYWxpYnJpIiwiSXNCb2xkIjpmYWxzZSwiSXNJdGFsaWMiOmZhbHNlLCJJc1VuZGVybGluZWQiOmZhbHNlLCJQYXJlbnRTdHlsZSI6bnVsbH0sIkF1dG9TaXplIjowLCJGb3JlZ3JvdW5kIjp7IiRyZWYiOiIxMTUifSwiTWF4V2lkdGgiOjExMjAuMCwiTWF4SGVpZ2h0IjoiSW5maW5pdHkiLCJTbWFydEZvcmVncm91bmRJc0FjdGl2ZSI6ZmFsc2UsIkhvcml6b250YWxBbGlnbm1lbnQiOjE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yMzMiLCJMaW5lQ29sb3IiOm51bGwsIkxpbmVXZWlnaHQiOjAuMCwiTGluZVR5cGUiOjAsIlBhcmVudFN0eWxlIjpudWxsfSwiUGFyZW50U3R5bGUiOm51bGx9LCJEYXRlU3R5bGUiOnsiJGlkIjoiMjM0IiwiRm9udFNldHRpbmdzIjp7IiRpZCI6IjIzNSIsIkZvbnRTaXplIjoxMiwiRm9udE5hbWUiOiJDYWxpYnJpIiwiSXNCb2xkIjp0cnVlLCJJc0l0YWxpYyI6ZmFsc2UsIklzVW5kZXJsaW5lZCI6ZmFsc2UsIlBhcmVudFN0eWxlIjpudWxsfSwiQXV0b1NpemUiOjAsIkZvcmVncm91bmQiOnsiJHJlZiI6IjEyMiJ9LCJNYXhXaWR0aCI6MjAwLjA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MjM2IiwiTGluZUNvbG9yIjpudWxsLCJMaW5lV2VpZ2h0IjowLjAsIkxpbmVUeXBlIjowLCJQYXJlbnRTdHlsZSI6bnVsbH0sIlBhcmVudFN0eWxlIjpudWxsfSwiRGF0ZUZvcm1hdCI6eyIkcmVmIjoiMTI3In0sIklzVmlzaWJsZSI6dHJ1ZSwiUGFyZW50U3R5bGUiOm51bGx9LCJJbmRleCI6NCwiU21hcnREdXJhdGlvbkFjdGl2YXRlZCI6ZmFsc2UsIkRhdGVGb3JtYXQiOnsiJHJlZiI6IjEyNyJ9LCJJZCI6IjIzNGY4NzAyLTQ5OTAtNGI2Zi1iYTc1LTE5ZDcyYmU3YzgzZiIsIkltcG9ydElkIjpudWxsLCJUaXRsZSI6Ik1BTkFHRU1FTlRVTCBSRVNVUlNFTE9SIFVNQU5FIiwiTm90ZSI6bnVsbCwiSHlwZXJsaW5rIjpudWxsLCJJc0NoYW5nZWQiOmZhbHNlLCJJc05ldyI6ZmFsc2V9LHsiJGlkIjoiMjM3IiwiR3JvdXBOYW1lIjpudWxsLCJTdGFydERhdGUiOiIyMDE5LTAzLTAxVDIzOjU5OjAwWiIsIkVuZERhdGUiOiIyMDIwLTEyLTAxVDIzOjU5OjAwWiIsIlBlcmNlbnRhZ2VDb21wbGV0ZSI6bnVsbCwiU3R5bGUiOnsiJGlkIjoiMjM4IiwiU2hhcGUiOjAsIlNoYXBlVGhpY2tuZXNzIjoyLCJEdXJhdGlvbkZvcm1hdCI6MCwiSW5jbHVkZU5vbldvcmtpbmdEYXlzSW5EdXJhdGlvbiI6ZmFsc2UsIlBlcmNlbnRhZ2VDb21wbGV0ZVN0eWxlIjp7IiRpZCI6IjIzOSIsIkZvbnRTZXR0aW5ncyI6eyIkaWQiOiIyNDAiLCJGb250U2l6ZSI6MTIsIkZvbnROYW1lIjoiQ2FsaWJyaSIsIklzQm9sZCI6dHJ1ZSwiSXNJdGFsaWMiOmZhbHNlLCJJc1VuZGVybGluZWQiOmZhbHNlLCJQYXJlbnRTdHlsZSI6bnVsbH0sIkF1dG9TaXplIjowLCJGb3JlZ3JvdW5kIjp7IiRpZCI6IjI0MSIsIkNvbG9yIjp7IiRpZCI6IjI0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4OSJ9LCJQYWRkaW5nIjp7IiRyZWYiOiI5MCJ9LCJCYWNrZ3JvdW5kIjp7IiRyZWYiOiI5MSJ9LCJJc1Zpc2libGUiOnRydWUsIldpZHRoIjowLjAsIkhlaWdodCI6MC4wLCJCb3JkZXJTdHlsZSI6eyIkaWQiOiIyNDMiLCJMaW5lQ29sb3IiOm51bGwsIkxpbmVXZWlnaHQiOjAuMCwiTGluZVR5cGUiOjAsIlBhcmVudFN0eWxlIjpudWxsfSwiUGFyZW50U3R5bGUiOm51bGx9LCJEdXJhdGlvblN0eWxlIjp7IiRpZCI6IjI0NCIsIkZvbnRTZXR0aW5ncyI6eyIkaWQiOiIyNDUiLCJGb250U2l6ZSI6MTAsIkZvbnROYW1lIjoiQ2FsaWJyaSIsIklzQm9sZCI6ZmFsc2UsIklzSXRhbGljIjpmYWxzZSwiSXNVbmRlcmxpbmVkIjpmYWxzZSwiUGFyZW50U3R5bGUiOm51bGx9LCJBdXRvU2l6ZSI6MCwiRm9yZWdyb3VuZCI6eyIkaWQiOiIyNDYiLCJDb2xvciI6eyIkaWQiOiIyND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MjQ4IiwiTGluZUNvbG9yIjpudWxsLCJMaW5lV2VpZ2h0IjowLjAsIkxpbmVUeXBlIjowLCJQYXJlbnRTdHlsZSI6bnVsbH0sIlBhcmVudFN0eWxlIjpudWxsfSwiSG9yaXpvbnRhbENvbm5lY3RvclN0eWxlIjp7IiRpZCI6IjI0OSIsIkxpbmVDb2xvciI6eyIkcmVmIjoiMTAwIn0sIkxpbmVXZWlnaHQiOjEuMCwiTGluZVR5cGUiOjAsIlBhcmVudFN0eWxlIjpudWxsfSwiVmVydGljYWxDb25uZWN0b3JTdHlsZSI6eyIkaWQiOiIyNTAiLCJMaW5lQ29sb3IiOnsiJGlkIjoiMjUxIiwiJHR5cGUiOiJOTFJFLkNvbW1vbi5Eb20uU29saWRDb2xvckJydXNoLCBOTFJFLkNvbW1vbiIsIkNvbG9yIjp7IiRpZCI6IjI1MiIsIkEiOjI1NSwiUiI6MjMxLCJHIjoyMzAsIkIiOjIzMH19LCJMaW5lV2VpZ2h0IjoxLjAsIkxpbmVUeXBlIjowLCJQYXJlbnRTdHlsZSI6bnVsbH0sIk1hcmdpbiI6bnVsbCwiU3RhcnREYXRlUG9zaXRpb24iOjQsIkVuZERhdGVQb3NpdGlvbiI6NCwiRGF0ZUlzVmlzaWJsZSI6dHJ1ZSwiVGl0bGVQb3NpdGlvbiI6MiwiRHVyYXRpb25Qb3NpdGlvbiI6NiwiUGVyY2VudGFnZUNvbXBsZXRlZFBvc2l0aW9uIjoyLCJTcGFjaW5nIjo1LCJJc0JlbG93VGltZWJhbmQiOmZhbHNlLCJQZXJjZW50YWdlQ29tcGxldGVTaGFwZU9wYWNpdHkiOjM1LCJTaGFwZVN0eWxlIjp7IiRpZCI6IjI1MyIsIk1hcmdpbiI6eyIkcmVmIjoiMTA2In0sIlBhZGRpbmciOnsiJHJlZiI6IjEwNyJ9LCJCYWNrZ3JvdW5kIjp7IiRpZCI6IjI1NCIsIkNvbG9yIjp7IiRpZCI6IjI1NSIsIkEiOjI1NSwiUiI6MCwiRyI6MTE0LCJCIjoxODh9fSwiSXNWaXNpYmxlIjp0cnVlLCJXaWR0aCI6MC4wLCJIZWlnaHQiOjIyLjAsIkJvcmRlclN0eWxlIjp7IiRpZCI6IjI1NiIsIkxpbmVDb2xvciI6eyIkcmVmIjoiMTExIn0sIkxpbmVXZWlnaHQiOjAuMCwiTGluZVR5cGUiOjAsIlBhcmVudFN0eWxlIjpudWxsfSwiUGFyZW50U3R5bGUiOm51bGx9LCJUaXRsZVN0eWxlIjp7IiRpZCI6IjI1NyIsIkZvbnRTZXR0aW5ncyI6eyIkaWQiOiIyNTgiLCJGb250U2l6ZSI6MTQsIkZvbnROYW1lIjoiQ2FsaWJyaSIsIklzQm9sZCI6ZmFsc2UsIklzSXRhbGljIjpmYWxzZSwiSXNVbmRlcmxpbmVkIjpmYWxzZSwiUGFyZW50U3R5bGUiOm51bGx9LCJBdXRvU2l6ZSI6MCwiRm9yZWdyb3VuZCI6eyIkcmVmIjoiMTE1In0sIk1heFdpZHRoIjoxMTIwLjAsIk1heEhlaWdodCI6IkluZmluaXR5IiwiU21hcnRGb3JlZ3JvdW5kSXNBY3RpdmUiOmZhbHNlLCJIb3Jpem9udGFsQWxpZ25tZW50Ijox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MjU5IiwiTGluZUNvbG9yIjpudWxsLCJMaW5lV2VpZ2h0IjowLjAsIkxpbmVUeXBlIjowLCJQYXJlbnRTdHlsZSI6bnVsbH0sIlBhcmVudFN0eWxlIjpudWxsfSwiRGF0ZVN0eWxlIjp7IiRpZCI6IjI2MCIsIkZvbnRTZXR0aW5ncyI6eyIkaWQiOiIyNjEiLCJGb250U2l6ZSI6MTIsIkZvbnROYW1lIjoiQ2FsaWJyaSIsIklzQm9sZCI6dHJ1ZSwiSXNJdGFsaWMiOmZhbHNlLCJJc1VuZGVybGluZWQiOmZhbHNlLCJQYXJlbnRTdHlsZSI6bnVsbH0sIkF1dG9TaXplIjowLCJGb3JlZ3JvdW5kIjp7IiRyZWYiOiIxMjIifSwiTWF4V2lkdGgiOjIw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I2MiIsIkxpbmVDb2xvciI6bnVsbCwiTGluZVdlaWdodCI6MC4wLCJMaW5lVHlwZSI6MCwiUGFyZW50U3R5bGUiOm51bGx9LCJQYXJlbnRTdHlsZSI6bnVsbH0sIkRhdGVGb3JtYXQiOnsiJHJlZiI6IjEyNyJ9LCJJc1Zpc2libGUiOnRydWUsIlBhcmVudFN0eWxlIjpudWxsfSwiSW5kZXgiOjUsIlNtYXJ0RHVyYXRpb25BY3RpdmF0ZWQiOmZhbHNlLCJEYXRlRm9ybWF0Ijp7IiRyZWYiOiIxMjcifSwiSWQiOiIwNDdhZjNhNy0zN2YwLTQ1NGItODE3My1lY2MxYmU3NGVjYzMiLCJJbXBvcnRJZCI6bnVsbCwiVGl0bGUiOiJNQU5BR0VNRU5UVUwgUklTQ1VSSUxPUiDImEkgTUFOQUdFTUVOVFVMIEZJTkFOQ0lBUiIsIk5vdGUiOm51bGwsIkh5cGVybGluayI6bnVsbCwiSXNDaGFuZ2VkIjpmYWxzZSwiSXNOZXciOmZhbHNlfSx7IiRpZCI6IjI2MyIsIkdyb3VwTmFtZSI6bnVsbCwiU3RhcnREYXRlIjoiMjAxOS0wOS0wMVQyMzo1OTowMFoiLCJFbmREYXRlIjoiMjAyMS0wMi0wMVQyMzo1OTowMFoiLCJQZXJjZW50YWdlQ29tcGxldGUiOm51bGwsIlN0eWxlIjp7IiRpZCI6IjI2NCIsIlNoYXBlIjowLCJTaGFwZVRoaWNrbmVzcyI6MiwiRHVyYXRpb25Gb3JtYXQiOjAsIkluY2x1ZGVOb25Xb3JraW5nRGF5c0luRHVyYXRpb24iOmZhbHNlLCJQZXJjZW50YWdlQ29tcGxldGVTdHlsZSI6eyIkaWQiOiIyNjUiLCJGb250U2V0dGluZ3MiOnsiJGlkIjoiMjY2IiwiRm9udFNpemUiOjEwLCJGb250TmFtZSI6IkNhbGlicmkiLCJJc0JvbGQiOmZhbHNlLCJJc0l0YWxpYyI6ZmFsc2UsIklzVW5kZXJsaW5lZCI6ZmFsc2UsIlBhcmVudFN0eWxlIjpudWxsfSwiQXV0b1NpemUiOjAsIkZvcmVncm91bmQiOnsiJGlkIjoiMjY3IiwiQ29sb3IiOnsiJHJlZiI6Ijg4In19LCJNYXhXaWR0aCI6MjAwLjAsIk1heEhlaWdodCI6IkluZmluaXR5IiwiU21hcnRGb3JlZ3JvdW5kSXNBY3RpdmUiOmZhbHNlLCJIb3Jpem9udGFsQWxpZ25tZW50IjowLCJWZXJ0aWNhbEFsaWdubWVudCI6MCwiU21hcnRGb3JlZ3JvdW5kIjpudWxsLCJCYWNrZ3JvdW5kRmlsbFR5cGUiOjAsIk1hcmdpbiI6eyIkcmVmIjoiODkifSwiUGFkZGluZyI6eyIkcmVmIjoiOTAifSwiQmFja2dyb3VuZCI6eyIkcmVmIjoiOTEifSwiSXNWaXNpYmxlIjp0cnVlLCJXaWR0aCI6MC4wLCJIZWlnaHQiOjAuMCwiQm9yZGVyU3R5bGUiOnsiJGlkIjoiMjY4IiwiTGluZUNvbG9yIjpudWxsLCJMaW5lV2VpZ2h0IjowLjAsIkxpbmVUeXBlIjowLCJQYXJlbnRTdHlsZSI6bnVsbH0sIlBhcmVudFN0eWxlIjpudWxsfSwiRHVyYXRpb25TdHlsZSI6eyIkaWQiOiIyNjkiLCJGb250U2V0dGluZ3MiOnsiJGlkIjoiMjcwIiwiRm9udFNpemUiOjEwLCJGb250TmFtZSI6IkNhbGlicmkiLCJJc0JvbGQiOmZhbHNlLCJJc0l0YWxpYyI6ZmFsc2UsIklzVW5kZXJsaW5lZCI6ZmFsc2UsIlBhcmVudFN0eWxlIjpudWxsfSwiQXV0b1NpemUiOjAsIkZvcmVncm91bmQiOnsiJGlkIjoiMjcxIiwiQ29sb3IiOnsiJGlkIjoiMjcy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yNzMiLCJMaW5lQ29sb3IiOm51bGwsIkxpbmVXZWlnaHQiOjAuMCwiTGluZVR5cGUiOjAsIlBhcmVudFN0eWxlIjpudWxsfSwiUGFyZW50U3R5bGUiOm51bGx9LCJIb3Jpem9udGFsQ29ubmVjdG9yU3R5bGUiOnsiJGlkIjoiMjc0IiwiTGluZUNvbG9yIjp7IiRyZWYiOiIxMDAifSwiTGluZVdlaWdodCI6MS4wLCJMaW5lVHlwZSI6MCwiUGFyZW50U3R5bGUiOm51bGx9LCJWZXJ0aWNhbENvbm5lY3RvclN0eWxlIjp7IiRpZCI6IjI3NSIsIkxpbmVDb2xvciI6eyIkcmVmIjoiMTAzIn0sIkxpbmVXZWlnaHQiOjEuMCwiTGluZVR5cGUiOjAsIlBhcmVudFN0eWxlIjpudWxsfSwiTWFyZ2luIjpudWxsLCJTdGFydERhdGVQb3NpdGlvbiI6NCwiRW5kRGF0ZVBvc2l0aW9uIjo0LCJEYXRlSXNWaXNpYmxlIjp0cnVlLCJUaXRsZVBvc2l0aW9uIjoyLCJEdXJhdGlvblBvc2l0aW9uIjo2LCJQZXJjZW50YWdlQ29tcGxldGVkUG9zaXRpb24iOjIsIlNwYWNpbmciOjUsIklzQmVsb3dUaW1lYmFuZCI6ZmFsc2UsIlBlcmNlbnRhZ2VDb21wbGV0ZVNoYXBlT3BhY2l0eSI6MzUsIlNoYXBlU3R5bGUiOnsiJGlkIjoiMjc2IiwiTWFyZ2luIjp7IiRyZWYiOiIxMDYifSwiUGFkZGluZyI6eyIkcmVmIjoiMTA3In0sIkJhY2tncm91bmQiOnsiJGlkIjoiMjc3IiwiQ29sb3IiOnsiJGlkIjoiMjc4IiwiQSI6MjU1LCJSIjoyMzIsIkciOjUxLCJCIjoxOTF9fSwiSXNWaXNpYmxlIjp0cnVlLCJXaWR0aCI6MC4wLCJIZWlnaHQiOjIyLjAsIkJvcmRlclN0eWxlIjp7IiRpZCI6IjI3OSIsIkxpbmVDb2xvciI6eyIkcmVmIjoiMTExIn0sIkxpbmVXZWlnaHQiOjAuMCwiTGluZVR5cGUiOjAsIlBhcmVudFN0eWxlIjpudWxsfSwiUGFyZW50U3R5bGUiOm51bGx9LCJUaXRsZVN0eWxlIjp7IiRpZCI6IjI4MCIsIkZvbnRTZXR0aW5ncyI6eyIkaWQiOiIyODEiLCJGb250U2l6ZSI6MTQsIkZvbnROYW1lIjoiQ2FsaWJyaSIsIklzQm9sZCI6ZmFsc2UsIklzSXRhbGljIjpmYWxzZSwiSXNVbmRlcmxpbmVkIjpmYWxzZSwiUGFyZW50U3R5bGUiOm51bGx9LCJBdXRvU2l6ZSI6MCwiRm9yZWdyb3VuZCI6eyIkcmVmIjoiMTE1In0sIk1heFdpZHRoIjoxMTIwLjAsIk1heEhlaWdodCI6IkluZmluaXR5IiwiU21hcnRGb3JlZ3JvdW5kSXNBY3RpdmUiOmZhbHNlLCJIb3Jpem9udGFsQWxpZ25tZW50Ijox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MjgyIiwiTGluZUNvbG9yIjpudWxsLCJMaW5lV2VpZ2h0IjowLjAsIkxpbmVUeXBlIjowLCJQYXJlbnRTdHlsZSI6bnVsbH0sIlBhcmVudFN0eWxlIjpudWxsfSwiRGF0ZVN0eWxlIjp7IiRpZCI6IjI4MyIsIkZvbnRTZXR0aW5ncyI6eyIkaWQiOiIyODQiLCJGb250U2l6ZSI6MTIsIkZvbnROYW1lIjoiQ2FsaWJyaSIsIklzQm9sZCI6dHJ1ZSwiSXNJdGFsaWMiOmZhbHNlLCJJc1VuZGVybGluZWQiOmZhbHNlLCJQYXJlbnRTdHlsZSI6bnVsbH0sIkF1dG9TaXplIjowLCJGb3JlZ3JvdW5kIjp7IiRyZWYiOiIxMjIifSwiTWF4V2lkdGgiOjIw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I4NSIsIkxpbmVDb2xvciI6bnVsbCwiTGluZVdlaWdodCI6MC4wLCJMaW5lVHlwZSI6MCwiUGFyZW50U3R5bGUiOm51bGx9LCJQYXJlbnRTdHlsZSI6bnVsbH0sIkRhdGVGb3JtYXQiOnsiJHJlZiI6IjEyNyJ9LCJJc1Zpc2libGUiOnRydWUsIlBhcmVudFN0eWxlIjpudWxsfSwiSW5kZXgiOjYsIlNtYXJ0RHVyYXRpb25BY3RpdmF0ZWQiOmZhbHNlLCJEYXRlRm9ybWF0Ijp7IiRyZWYiOiIxMjcifSwiSWQiOiJhZDg5NmVkYi02MmU4LTQ5NzYtYjExZS04OTE2OGFjNTcyMTEiLCJJbXBvcnRJZCI6bnVsbCwiVGl0bGUiOiJNT05JVE9SSVpBUkUsIFJBUE9SVEFSRSDImEkgU0lTVEVNRSBJTkZPUk1ByJpJT05BTEUiLCJOb3RlIjpudWxsLCJIeXBlcmxpbmsiOm51bGwsIklzQ2hhbmdlZCI6ZmFsc2UsIklzTmV3IjpmYWxzZX0seyIkaWQiOiIyODYiLCJHcm91cE5hbWUiOm51bGwsIlN0YXJ0RGF0ZSI6IjIwMTktMDMtMDFUMjM6NTk6MDBaIiwiRW5kRGF0ZSI6IjIwMjAtMDctMDFUMjM6NTk6MDBaIiwiUGVyY2VudGFnZUNvbXBsZXRlIjpudWxsLCJTdHlsZSI6eyIkaWQiOiIyODciLCJTaGFwZSI6MCwiU2hhcGVUaGlja25lc3MiOjIsIkR1cmF0aW9uRm9ybWF0IjowLCJJbmNsdWRlTm9uV29ya2luZ0RheXNJbkR1cmF0aW9uIjpmYWxzZSwiUGVyY2VudGFnZUNvbXBsZXRlU3R5bGUiOnsiJGlkIjoiMjg4IiwiRm9udFNldHRpbmdzIjp7IiRpZCI6IjI4OSIsIkZvbnRTaXplIjoxMCwiRm9udE5hbWUiOiJDYWxpYnJpIiwiSXNCb2xkIjpmYWxzZSwiSXNJdGFsaWMiOmZhbHNlLCJJc1VuZGVybGluZWQiOmZhbHNlLCJQYXJlbnRTdHlsZSI6bnVsbH0sIkF1dG9TaXplIjowLCJGb3JlZ3JvdW5kIjp7IiRpZCI6IjI5MCIsIkNvbG9yIjp7IiRyZWYiOiI4OCJ9fSwiTWF4V2lkdGgiOjIwMC4wLCJNYXhIZWlnaHQiOiJJbmZpbml0eSIsIlNtYXJ0Rm9yZWdyb3VuZElzQWN0aXZlIjpmYWxzZSwiSG9yaXpvbnRhbEFsaWdubWVudCI6MCwiVmVydGljYWxBbGlnbm1lbnQiOjAsIlNtYXJ0Rm9yZWdyb3VuZCI6bnVsbCwiQmFja2dyb3VuZEZpbGxUeXBlIjowLCJNYXJnaW4iOnsiJHJlZiI6Ijg5In0sIlBhZGRpbmciOnsiJHJlZiI6IjkwIn0sIkJhY2tncm91bmQiOnsiJHJlZiI6IjkxIn0sIklzVmlzaWJsZSI6dHJ1ZSwiV2lkdGgiOjAuMCwiSGVpZ2h0IjowLjAsIkJvcmRlclN0eWxlIjp7IiRpZCI6IjI5MSIsIkxpbmVDb2xvciI6bnVsbCwiTGluZVdlaWdodCI6MC4wLCJMaW5lVHlwZSI6MCwiUGFyZW50U3R5bGUiOm51bGx9LCJQYXJlbnRTdHlsZSI6bnVsbH0sIkR1cmF0aW9uU3R5bGUiOnsiJGlkIjoiMjkyIiwiRm9udFNldHRpbmdzIjp7IiRpZCI6IjI5MyIsIkZvbnRTaXplIjoxMCwiRm9udE5hbWUiOiJDYWxpYnJpIiwiSXNCb2xkIjpmYWxzZSwiSXNJdGFsaWMiOmZhbHNlLCJJc1VuZGVybGluZWQiOmZhbHNlLCJQYXJlbnRTdHlsZSI6bnVsbH0sIkF1dG9TaXplIjowLCJGb3JlZ3JvdW5kIjp7IiRpZCI6IjI5NCIsIkNvbG9yIjp7IiRpZCI6IjI5N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Mjk2IiwiTGluZUNvbG9yIjpudWxsLCJMaW5lV2VpZ2h0IjowLjAsIkxpbmVUeXBlIjowLCJQYXJlbnRTdHlsZSI6bnVsbH0sIlBhcmVudFN0eWxlIjpudWxsfSwiSG9yaXpvbnRhbENvbm5lY3RvclN0eWxlIjp7IiRpZCI6IjI5NyIsIkxpbmVDb2xvciI6eyIkcmVmIjoiMTAwIn0sIkxpbmVXZWlnaHQiOjEuMCwiTGluZVR5cGUiOjAsIlBhcmVudFN0eWxlIjpudWxsfSwiVmVydGljYWxDb25uZWN0b3JTdHlsZSI6eyIkaWQiOiIyOTgiLCJMaW5lQ29sb3IiOnsiJGlkIjoiMjk5IiwiJHR5cGUiOiJOTFJFLkNvbW1vbi5Eb20uU29saWRDb2xvckJydXNoLCBOTFJFLkNvbW1vbiIsIkNvbG9yIjp7IiRpZCI6IjMwMCIsIkEiOjI1NSwiUiI6MjA0LCJHIjoyMDQsIkIiOjIwNH19LCJMaW5lV2VpZ2h0IjoxLjAsIkxpbmVUeXBlIjowLCJQYXJlbnRTdHlsZSI6bnVsbH0sIk1hcmdpbiI6bnVsbCwiU3RhcnREYXRlUG9zaXRpb24iOjQsIkVuZERhdGVQb3NpdGlvbiI6NCwiRGF0ZUlzVmlzaWJsZSI6dHJ1ZSwiVGl0bGVQb3NpdGlvbiI6MiwiRHVyYXRpb25Qb3NpdGlvbiI6NiwiUGVyY2VudGFnZUNvbXBsZXRlZFBvc2l0aW9uIjoyLCJTcGFjaW5nIjo1LCJJc0JlbG93VGltZWJhbmQiOmZhbHNlLCJQZXJjZW50YWdlQ29tcGxldGVTaGFwZU9wYWNpdHkiOjM1LCJTaGFwZVN0eWxlIjp7IiRpZCI6IjMwMSIsIk1hcmdpbiI6eyIkcmVmIjoiMTA2In0sIlBhZGRpbmciOnsiJHJlZiI6IjEwNyJ9LCJCYWNrZ3JvdW5kIjp7IiRpZCI6IjMwMiIsIkNvbG9yIjp7IiRpZCI6IjMwMyIsIkEiOjI1NSwiUiI6MjA3LCJHIjoyMjYsIkIiOjIzMX19LCJJc1Zpc2libGUiOnRydWUsIldpZHRoIjowLjAsIkhlaWdodCI6MjIuMCwiQm9yZGVyU3R5bGUiOnsiJGlkIjoiMzA0IiwiTGluZUNvbG9yIjp7IiRyZWYiOiIxMTEifSwiTGluZVdlaWdodCI6MC4wLCJMaW5lVHlwZSI6MCwiUGFyZW50U3R5bGUiOm51bGx9LCJQYXJlbnRTdHlsZSI6bnVsbH0sIlRpdGxlU3R5bGUiOnsiJGlkIjoiMzA1IiwiRm9udFNldHRpbmdzIjp7IiRpZCI6IjMwNiIsIkZvbnRTaXplIjoxNCwiRm9udE5hbWUiOiJDYWxpYnJpIiwiSXNCb2xkIjpmYWxzZSwiSXNJdGFsaWMiOmZhbHNlLCJJc1VuZGVybGluZWQiOmZhbHNlLCJQYXJlbnRTdHlsZSI6bnVsbH0sIkF1dG9TaXplIjowLCJGb3JlZ3JvdW5kIjp7IiRyZWYiOiIxMTUifSwiTWF4V2lkdGgiOjExMjAuMCwiTWF4SGVpZ2h0IjoiSW5maW5pdHkiLCJTbWFydEZvcmVncm91bmRJc0FjdGl2ZSI6ZmFsc2UsIkhvcml6b250YWxBbGlnbm1lbnQiOjE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zMDciLCJMaW5lQ29sb3IiOm51bGwsIkxpbmVXZWlnaHQiOjAuMCwiTGluZVR5cGUiOjAsIlBhcmVudFN0eWxlIjpudWxsfSwiUGFyZW50U3R5bGUiOm51bGx9LCJEYXRlU3R5bGUiOnsiJGlkIjoiMzA4IiwiRm9udFNldHRpbmdzIjp7IiRpZCI6IjMwOSIsIkZvbnRTaXplIjoxMiwiRm9udE5hbWUiOiJDYWxpYnJpIiwiSXNCb2xkIjp0cnVlLCJJc0l0YWxpYyI6ZmFsc2UsIklzVW5kZXJsaW5lZCI6ZmFsc2UsIlBhcmVudFN0eWxlIjpudWxsfSwiQXV0b1NpemUiOjAsIkZvcmVncm91bmQiOnsiJHJlZiI6IjEyMiJ9LCJNYXhXaWR0aCI6MjAwLjA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MzEwIiwiTGluZUNvbG9yIjpudWxsLCJMaW5lV2VpZ2h0IjowLjAsIkxpbmVUeXBlIjowLCJQYXJlbnRTdHlsZSI6bnVsbH0sIlBhcmVudFN0eWxlIjpudWxsfSwiRGF0ZUZvcm1hdCI6eyIkcmVmIjoiMTI3In0sIklzVmlzaWJsZSI6dHJ1ZSwiUGFyZW50U3R5bGUiOm51bGx9LCJJbmRleCI6NywiU21hcnREdXJhdGlvbkFjdGl2YXRlZCI6ZmFsc2UsIkRhdGVGb3JtYXQiOnsiJHJlZiI6IjEyNyJ9LCJJZCI6IjhlMDczNTM4LThhZTktNGE3Zi1hZTY1LWM0MjEyMWM3NTRiZSIsIkltcG9ydElkIjpudWxsLCJUaXRsZSI6IlBBUlRJQ0lQQVJFLCBUUkFOU1BBUkVOyJrEgiwgQ09NVU5JQ0FSRSBJTlNUSVRVyJpJT05BTMSCIiwiTm90ZSI6bnVsbCwiSHlwZXJsaW5rIjpudWxsLCJJc0NoYW5nZWQiOmZhbHNlLCJJc05ldyI6ZmFsc2V9XSwiTXNQcm9qZWN0SXRlbXNUcmVlIjp7IiRpZCI6IjMxMSIsIlJvb3QiOnsiSW1wb3J0SWQiOm51bGwsIklzSW1wb3J0ZWQiOmZhbHNlLCJDaGlsZHJlbiI6W119fSwiTWV0YWRhdGEiOnsiJGlkIjoiMzEyIiwiUmVjZW50Q29sb3JzQ29sbGVjdGlvbiI6IltcIiNGRkNGRTJFN1wiLFwiI0ZGRTgzM0JGXCIsXCIjRkYwMDcyQkNcIixcIiNGRjFBQUE0MlwiLFwiI0ZGRUExNjFFXCIsXCIjRkZCOTI3RTlcIixcIiNGRjZGMzE5OFwiLFwiI0ZGRkJEQTg1XCJdIn0sIlNldHRpbmdzIjp7IiRpZCI6IjMxMyIsIkltcGFPcHRpb25zIjp7IiRpZCI6IjMxNC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0cnVlLCJJbXBvcnRUeXBlIjowLCJGaWxlUGF0aCI6bnVsbCwiVGltZUNvbmZpZ3VyYXRpb24iOnsiJGlkIjoiMzE1IiwiVXNlVGltZSI6ZmFsc2UsIldvcmtEYXlTdGFydCI6IjAwOjAwOjAwIiwiV29ya0RheUVuZCI6IjIzOjU5OjAwIn0sIkxhc3RVc2VkVGVtcGxhdGVJZCI6IjM3NmI4MTM5LWE2NDMtNGJlZS05ZGE0LTNmNmYxNTIzM2Y4MSJ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1677</Words>
  <Application>Microsoft Office PowerPoint</Application>
  <PresentationFormat>Custom</PresentationFormat>
  <Paragraphs>253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Легкий дым</vt:lpstr>
      <vt:lpstr>FOAIE DE PARCURS</vt:lpstr>
      <vt:lpstr>DOMENII DE INTERVENȚIE</vt:lpstr>
      <vt:lpstr>PowerPoint Presentation</vt:lpstr>
      <vt:lpstr>1. PLANIFICARE STRATEGICĂ ȘI OPERAȚIONALĂ </vt:lpstr>
      <vt:lpstr>PowerPoint Presentation</vt:lpstr>
      <vt:lpstr>PowerPoint Presentation</vt:lpstr>
      <vt:lpstr>2. REORGANIZAREA ȘI DEZVOLTAREA STRUCTURII INSTITUȚIONALE  </vt:lpstr>
      <vt:lpstr>PowerPoint Presentation</vt:lpstr>
      <vt:lpstr>PowerPoint Presentation</vt:lpstr>
      <vt:lpstr>PowerPoint Presentation</vt:lpstr>
      <vt:lpstr>3. STUDII, ANALIZĂ, PROGNOZĂ </vt:lpstr>
      <vt:lpstr>PowerPoint Presentation</vt:lpstr>
      <vt:lpstr>PowerPoint Presentation</vt:lpstr>
      <vt:lpstr>4.MANAGEMENTUL RESURSELOR UMANE </vt:lpstr>
      <vt:lpstr>PowerPoint Presentation</vt:lpstr>
      <vt:lpstr>PowerPoint Presentation</vt:lpstr>
      <vt:lpstr>PowerPoint Presentation</vt:lpstr>
      <vt:lpstr>5.MANAGEMENTUL RISCURILOR ȘI  MANAGEMENTUL FINANCIAR </vt:lpstr>
      <vt:lpstr>PowerPoint Presentation</vt:lpstr>
      <vt:lpstr>PowerPoint Presentation</vt:lpstr>
      <vt:lpstr>PowerPoint Presentation</vt:lpstr>
      <vt:lpstr>6.MONITORIZARE, RAPORTARE ȘI SISTEME INFORMAȚIONALE </vt:lpstr>
      <vt:lpstr>PowerPoint Presentation</vt:lpstr>
      <vt:lpstr>PowerPoint Presentation</vt:lpstr>
      <vt:lpstr>7. PARTICIPARE, TRANSPARENȚĂ, COMUNICARE INSTITUȚIONALĂ </vt:lpstr>
      <vt:lpstr>PowerPoint Presentation</vt:lpstr>
      <vt:lpstr>PowerPoint Presentation</vt:lpstr>
      <vt:lpstr>PowerPoint Presentation</vt:lpstr>
      <vt:lpstr>Vă mulțumesc pentru atenție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FOAIE DE PARCURS</dc:title>
  <dc:creator>Annie CACIUC</dc:creator>
  <cp:lastModifiedBy>Tatiana Lupașco</cp:lastModifiedBy>
  <cp:revision>14</cp:revision>
  <dcterms:created xsi:type="dcterms:W3CDTF">2019-02-18T14:33:47Z</dcterms:created>
  <dcterms:modified xsi:type="dcterms:W3CDTF">2019-02-20T15:04:47Z</dcterms:modified>
</cp:coreProperties>
</file>