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0"/>
  </p:notesMasterIdLst>
  <p:sldIdLst>
    <p:sldId id="256" r:id="rId3"/>
    <p:sldId id="257" r:id="rId4"/>
    <p:sldId id="261" r:id="rId5"/>
    <p:sldId id="264" r:id="rId6"/>
    <p:sldId id="262" r:id="rId7"/>
    <p:sldId id="263" r:id="rId8"/>
    <p:sldId id="265" r:id="rId9"/>
    <p:sldId id="266" r:id="rId10"/>
    <p:sldId id="267" r:id="rId11"/>
    <p:sldId id="268" r:id="rId12"/>
    <p:sldId id="270" r:id="rId13"/>
    <p:sldId id="269" r:id="rId14"/>
    <p:sldId id="271" r:id="rId15"/>
    <p:sldId id="273" r:id="rId16"/>
    <p:sldId id="275" r:id="rId17"/>
    <p:sldId id="274" r:id="rId18"/>
    <p:sldId id="272"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3496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1" autoAdjust="0"/>
    <p:restoredTop sz="94660"/>
  </p:normalViewPr>
  <p:slideViewPr>
    <p:cSldViewPr>
      <p:cViewPr>
        <p:scale>
          <a:sx n="50" d="100"/>
          <a:sy n="50" d="100"/>
        </p:scale>
        <p:origin x="2166" y="9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_rels/data3.xml.rels><?xml version="1.0" encoding="UTF-8" standalone="yes"?>
<Relationships xmlns="http://schemas.openxmlformats.org/package/2006/relationships"><Relationship Id="rId1" Type="http://schemas.openxmlformats.org/officeDocument/2006/relationships/image" Target="../media/image4.jpg"/></Relationships>
</file>

<file path=ppt/diagrams/_rels/drawing3.xml.rels><?xml version="1.0" encoding="UTF-8" standalone="yes"?>
<Relationships xmlns="http://schemas.openxmlformats.org/package/2006/relationships"><Relationship Id="rId1" Type="http://schemas.openxmlformats.org/officeDocument/2006/relationships/image" Target="../media/image4.jpg"/></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C5F7F0-F5B2-4750-A190-45BD325CE549}" type="doc">
      <dgm:prSet loTypeId="urn:microsoft.com/office/officeart/2005/8/layout/target3" loCatId="relationship" qsTypeId="urn:microsoft.com/office/officeart/2005/8/quickstyle/3d2" qsCatId="3D" csTypeId="urn:microsoft.com/office/officeart/2005/8/colors/accent3_4" csCatId="accent3" phldr="1"/>
      <dgm:spPr/>
      <dgm:t>
        <a:bodyPr/>
        <a:lstStyle/>
        <a:p>
          <a:endParaRPr lang="ru-RU"/>
        </a:p>
      </dgm:t>
    </dgm:pt>
    <dgm:pt modelId="{74E56149-5240-4010-A237-D67E43CB0603}">
      <dgm:prSet custT="1"/>
      <dgm:spPr>
        <a:solidFill>
          <a:schemeClr val="accent3">
            <a:lumMod val="40000"/>
            <a:lumOff val="60000"/>
          </a:schemeClr>
        </a:solidFill>
      </dgm:spPr>
      <dgm:t>
        <a:bodyPr/>
        <a:lstStyle/>
        <a:p>
          <a:r>
            <a:rPr lang="ro-RO" sz="2200" dirty="0" smtClean="0"/>
            <a:t>În anul 2017, în adresa noastră au parvenit </a:t>
          </a:r>
          <a:r>
            <a:rPr lang="ro-RO" sz="2200" b="1" u="sng" dirty="0" smtClean="0"/>
            <a:t>594</a:t>
          </a:r>
          <a:r>
            <a:rPr lang="ro-RO" sz="2200" dirty="0" smtClean="0"/>
            <a:t> sesizări, dintre care: privind violenţa fizică – 184, psihologică – 110, sexuală – 7, exploatare prin muncă – 5, neglijare – 288. La fel au fost depistați vagabondând și cerșind 10 copii; </a:t>
          </a:r>
          <a:endParaRPr lang="ru-RU" sz="2200" dirty="0" smtClean="0"/>
        </a:p>
      </dgm:t>
    </dgm:pt>
    <dgm:pt modelId="{754EBC73-14B2-4C71-BCB6-6DFAD41F1053}" type="parTrans" cxnId="{1DB90128-7399-4529-9D3B-8E27ACD9A336}">
      <dgm:prSet/>
      <dgm:spPr/>
      <dgm:t>
        <a:bodyPr/>
        <a:lstStyle/>
        <a:p>
          <a:endParaRPr lang="ru-RU"/>
        </a:p>
      </dgm:t>
    </dgm:pt>
    <dgm:pt modelId="{F8AE6A0A-8F7F-4A3C-B6E6-C79CD0D047ED}" type="sibTrans" cxnId="{1DB90128-7399-4529-9D3B-8E27ACD9A336}">
      <dgm:prSet/>
      <dgm:spPr/>
      <dgm:t>
        <a:bodyPr/>
        <a:lstStyle/>
        <a:p>
          <a:endParaRPr lang="ru-RU"/>
        </a:p>
      </dgm:t>
    </dgm:pt>
    <dgm:pt modelId="{8322EEE6-9465-4CAF-B986-BE568E0EBF69}">
      <dgm:prSet custT="1"/>
      <dgm:spPr>
        <a:solidFill>
          <a:schemeClr val="accent3">
            <a:lumMod val="75000"/>
          </a:schemeClr>
        </a:solidFill>
      </dgm:spPr>
      <dgm:t>
        <a:bodyPr/>
        <a:lstStyle/>
        <a:p>
          <a:r>
            <a:rPr lang="ro-RO" sz="2200" dirty="0" smtClean="0"/>
            <a:t>În anul 2018 au fost înregistrate </a:t>
          </a:r>
          <a:r>
            <a:rPr lang="ro-RO" sz="2200" b="1" u="sng" dirty="0" smtClean="0"/>
            <a:t>599</a:t>
          </a:r>
          <a:r>
            <a:rPr lang="ro-RO" sz="2200" dirty="0" smtClean="0"/>
            <a:t> de sesizări: violenţă fizică – 242, psihologică – 76, sexuală – 5, exploatare prin muncă – 1, neglijare – 275. La fel au fost depistați vagabondând și cerșind 12 copii. </a:t>
          </a:r>
          <a:endParaRPr lang="ru-RU" sz="2200" dirty="0"/>
        </a:p>
      </dgm:t>
    </dgm:pt>
    <dgm:pt modelId="{F3F59A3C-8C4E-4F9E-B1D3-1C6246D38DA5}" type="parTrans" cxnId="{D06709DF-0312-4A11-BEA8-3932DE6BCB03}">
      <dgm:prSet/>
      <dgm:spPr/>
      <dgm:t>
        <a:bodyPr/>
        <a:lstStyle/>
        <a:p>
          <a:endParaRPr lang="ru-RU"/>
        </a:p>
      </dgm:t>
    </dgm:pt>
    <dgm:pt modelId="{1A9DB92E-FF89-4AE9-A26F-F62A42BBB820}" type="sibTrans" cxnId="{D06709DF-0312-4A11-BEA8-3932DE6BCB03}">
      <dgm:prSet/>
      <dgm:spPr/>
      <dgm:t>
        <a:bodyPr/>
        <a:lstStyle/>
        <a:p>
          <a:endParaRPr lang="ru-RU"/>
        </a:p>
      </dgm:t>
    </dgm:pt>
    <dgm:pt modelId="{7D883983-E488-408C-A37C-41C12B47F237}" type="pres">
      <dgm:prSet presAssocID="{38C5F7F0-F5B2-4750-A190-45BD325CE549}" presName="Name0" presStyleCnt="0">
        <dgm:presLayoutVars>
          <dgm:chMax val="7"/>
          <dgm:dir/>
          <dgm:animLvl val="lvl"/>
          <dgm:resizeHandles val="exact"/>
        </dgm:presLayoutVars>
      </dgm:prSet>
      <dgm:spPr/>
    </dgm:pt>
    <dgm:pt modelId="{C009A1BB-3642-4BD0-BA19-753AD42570AD}" type="pres">
      <dgm:prSet presAssocID="{74E56149-5240-4010-A237-D67E43CB0603}" presName="circle1" presStyleLbl="node1" presStyleIdx="0" presStyleCnt="2"/>
      <dgm:spPr/>
    </dgm:pt>
    <dgm:pt modelId="{6903D790-2077-4C0C-A37C-C92D49C565A9}" type="pres">
      <dgm:prSet presAssocID="{74E56149-5240-4010-A237-D67E43CB0603}" presName="space" presStyleCnt="0"/>
      <dgm:spPr/>
    </dgm:pt>
    <dgm:pt modelId="{B3910BF4-B7F9-4C59-BECB-EDFC4D99ADB6}" type="pres">
      <dgm:prSet presAssocID="{74E56149-5240-4010-A237-D67E43CB0603}" presName="rect1" presStyleLbl="alignAcc1" presStyleIdx="0" presStyleCnt="2"/>
      <dgm:spPr/>
      <dgm:t>
        <a:bodyPr/>
        <a:lstStyle/>
        <a:p>
          <a:endParaRPr lang="ru-RU"/>
        </a:p>
      </dgm:t>
    </dgm:pt>
    <dgm:pt modelId="{1C284D01-F5EE-4792-BB7D-3C61235EBEA9}" type="pres">
      <dgm:prSet presAssocID="{8322EEE6-9465-4CAF-B986-BE568E0EBF69}" presName="vertSpace2" presStyleLbl="node1" presStyleIdx="0" presStyleCnt="2"/>
      <dgm:spPr/>
    </dgm:pt>
    <dgm:pt modelId="{015F5690-CEAF-47E0-8896-055240007551}" type="pres">
      <dgm:prSet presAssocID="{8322EEE6-9465-4CAF-B986-BE568E0EBF69}" presName="circle2" presStyleLbl="node1" presStyleIdx="1" presStyleCnt="2"/>
      <dgm:spPr/>
    </dgm:pt>
    <dgm:pt modelId="{FA9ED449-2883-4009-B399-75481DB091AC}" type="pres">
      <dgm:prSet presAssocID="{8322EEE6-9465-4CAF-B986-BE568E0EBF69}" presName="rect2" presStyleLbl="alignAcc1" presStyleIdx="1" presStyleCnt="2"/>
      <dgm:spPr/>
      <dgm:t>
        <a:bodyPr/>
        <a:lstStyle/>
        <a:p>
          <a:endParaRPr lang="ru-RU"/>
        </a:p>
      </dgm:t>
    </dgm:pt>
    <dgm:pt modelId="{427A4212-A8F9-4FBF-B96E-DC95A46CA6EB}" type="pres">
      <dgm:prSet presAssocID="{74E56149-5240-4010-A237-D67E43CB0603}" presName="rect1ParTxNoCh" presStyleLbl="alignAcc1" presStyleIdx="1" presStyleCnt="2">
        <dgm:presLayoutVars>
          <dgm:chMax val="1"/>
          <dgm:bulletEnabled val="1"/>
        </dgm:presLayoutVars>
      </dgm:prSet>
      <dgm:spPr/>
    </dgm:pt>
    <dgm:pt modelId="{8E9C14B9-56EA-4442-8FF8-C1946594337A}" type="pres">
      <dgm:prSet presAssocID="{8322EEE6-9465-4CAF-B986-BE568E0EBF69}" presName="rect2ParTxNoCh" presStyleLbl="alignAcc1" presStyleIdx="1" presStyleCnt="2">
        <dgm:presLayoutVars>
          <dgm:chMax val="1"/>
          <dgm:bulletEnabled val="1"/>
        </dgm:presLayoutVars>
      </dgm:prSet>
      <dgm:spPr/>
      <dgm:t>
        <a:bodyPr/>
        <a:lstStyle/>
        <a:p>
          <a:endParaRPr lang="ru-RU"/>
        </a:p>
      </dgm:t>
    </dgm:pt>
  </dgm:ptLst>
  <dgm:cxnLst>
    <dgm:cxn modelId="{9B38D9E2-2508-4A55-A426-0DD18F2C3DAF}" type="presOf" srcId="{74E56149-5240-4010-A237-D67E43CB0603}" destId="{427A4212-A8F9-4FBF-B96E-DC95A46CA6EB}" srcOrd="1" destOrd="0" presId="urn:microsoft.com/office/officeart/2005/8/layout/target3"/>
    <dgm:cxn modelId="{35ACBDE5-E28A-4320-BD18-5D4D7883901D}" type="presOf" srcId="{38C5F7F0-F5B2-4750-A190-45BD325CE549}" destId="{7D883983-E488-408C-A37C-41C12B47F237}" srcOrd="0" destOrd="0" presId="urn:microsoft.com/office/officeart/2005/8/layout/target3"/>
    <dgm:cxn modelId="{1DB90128-7399-4529-9D3B-8E27ACD9A336}" srcId="{38C5F7F0-F5B2-4750-A190-45BD325CE549}" destId="{74E56149-5240-4010-A237-D67E43CB0603}" srcOrd="0" destOrd="0" parTransId="{754EBC73-14B2-4C71-BCB6-6DFAD41F1053}" sibTransId="{F8AE6A0A-8F7F-4A3C-B6E6-C79CD0D047ED}"/>
    <dgm:cxn modelId="{D06709DF-0312-4A11-BEA8-3932DE6BCB03}" srcId="{38C5F7F0-F5B2-4750-A190-45BD325CE549}" destId="{8322EEE6-9465-4CAF-B986-BE568E0EBF69}" srcOrd="1" destOrd="0" parTransId="{F3F59A3C-8C4E-4F9E-B1D3-1C6246D38DA5}" sibTransId="{1A9DB92E-FF89-4AE9-A26F-F62A42BBB820}"/>
    <dgm:cxn modelId="{56772642-FE42-4C4A-A232-115887550153}" type="presOf" srcId="{8322EEE6-9465-4CAF-B986-BE568E0EBF69}" destId="{8E9C14B9-56EA-4442-8FF8-C1946594337A}" srcOrd="1" destOrd="0" presId="urn:microsoft.com/office/officeart/2005/8/layout/target3"/>
    <dgm:cxn modelId="{204E36A8-FEFA-4C8C-8346-992CCDFF6A3E}" type="presOf" srcId="{8322EEE6-9465-4CAF-B986-BE568E0EBF69}" destId="{FA9ED449-2883-4009-B399-75481DB091AC}" srcOrd="0" destOrd="0" presId="urn:microsoft.com/office/officeart/2005/8/layout/target3"/>
    <dgm:cxn modelId="{F0C8C290-38F8-45B6-A81C-E99B0045A771}" type="presOf" srcId="{74E56149-5240-4010-A237-D67E43CB0603}" destId="{B3910BF4-B7F9-4C59-BECB-EDFC4D99ADB6}" srcOrd="0" destOrd="0" presId="urn:microsoft.com/office/officeart/2005/8/layout/target3"/>
    <dgm:cxn modelId="{A9D83462-882F-4895-9933-46AAAE60C79B}" type="presParOf" srcId="{7D883983-E488-408C-A37C-41C12B47F237}" destId="{C009A1BB-3642-4BD0-BA19-753AD42570AD}" srcOrd="0" destOrd="0" presId="urn:microsoft.com/office/officeart/2005/8/layout/target3"/>
    <dgm:cxn modelId="{73587C3B-6F1D-4167-931A-5352B9B9FB5D}" type="presParOf" srcId="{7D883983-E488-408C-A37C-41C12B47F237}" destId="{6903D790-2077-4C0C-A37C-C92D49C565A9}" srcOrd="1" destOrd="0" presId="urn:microsoft.com/office/officeart/2005/8/layout/target3"/>
    <dgm:cxn modelId="{51F98442-727F-4EAE-B47C-5034F0C10BDB}" type="presParOf" srcId="{7D883983-E488-408C-A37C-41C12B47F237}" destId="{B3910BF4-B7F9-4C59-BECB-EDFC4D99ADB6}" srcOrd="2" destOrd="0" presId="urn:microsoft.com/office/officeart/2005/8/layout/target3"/>
    <dgm:cxn modelId="{F7EF8EE1-4279-4759-BEF9-FD88FB498501}" type="presParOf" srcId="{7D883983-E488-408C-A37C-41C12B47F237}" destId="{1C284D01-F5EE-4792-BB7D-3C61235EBEA9}" srcOrd="3" destOrd="0" presId="urn:microsoft.com/office/officeart/2005/8/layout/target3"/>
    <dgm:cxn modelId="{3C30FB02-638C-4835-A4B6-9F611BF2CF5D}" type="presParOf" srcId="{7D883983-E488-408C-A37C-41C12B47F237}" destId="{015F5690-CEAF-47E0-8896-055240007551}" srcOrd="4" destOrd="0" presId="urn:microsoft.com/office/officeart/2005/8/layout/target3"/>
    <dgm:cxn modelId="{F52B9E94-E9E6-44FD-BD33-7BC3DF08F61C}" type="presParOf" srcId="{7D883983-E488-408C-A37C-41C12B47F237}" destId="{FA9ED449-2883-4009-B399-75481DB091AC}" srcOrd="5" destOrd="0" presId="urn:microsoft.com/office/officeart/2005/8/layout/target3"/>
    <dgm:cxn modelId="{67D70CEC-C481-409F-914B-C999155E9C02}" type="presParOf" srcId="{7D883983-E488-408C-A37C-41C12B47F237}" destId="{427A4212-A8F9-4FBF-B96E-DC95A46CA6EB}" srcOrd="6" destOrd="0" presId="urn:microsoft.com/office/officeart/2005/8/layout/target3"/>
    <dgm:cxn modelId="{FE780054-F5C2-4DA3-92B3-A39AAC549132}" type="presParOf" srcId="{7D883983-E488-408C-A37C-41C12B47F237}" destId="{8E9C14B9-56EA-4442-8FF8-C1946594337A}" srcOrd="7" destOrd="0" presId="urn:microsoft.com/office/officeart/2005/8/layout/target3"/>
  </dgm:cxnLst>
  <dgm:bg>
    <a:solidFill>
      <a:schemeClr val="accent3">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BFD510-33F8-4168-B7F5-0A5E8F966287}" type="doc">
      <dgm:prSet loTypeId="urn:microsoft.com/office/officeart/2008/layout/VerticalCurvedList" loCatId="list" qsTypeId="urn:microsoft.com/office/officeart/2005/8/quickstyle/3d2" qsCatId="3D" csTypeId="urn:microsoft.com/office/officeart/2005/8/colors/accent3_4" csCatId="accent3" phldr="1"/>
      <dgm:spPr/>
      <dgm:t>
        <a:bodyPr/>
        <a:lstStyle/>
        <a:p>
          <a:endParaRPr lang="ru-RU"/>
        </a:p>
      </dgm:t>
    </dgm:pt>
    <dgm:pt modelId="{76FCB2CE-8E8B-4025-9C6E-CDB4AFA26C07}">
      <dgm:prSet custT="1"/>
      <dgm:spPr/>
      <dgm:t>
        <a:bodyPr/>
        <a:lstStyle/>
        <a:p>
          <a:r>
            <a:rPr lang="ro-RO" sz="1600" b="1" dirty="0" smtClean="0">
              <a:solidFill>
                <a:schemeClr val="accent5">
                  <a:lumMod val="50000"/>
                </a:schemeClr>
              </a:solidFill>
            </a:rPr>
            <a:t>- practic toate cerşetoarele sunt în evidenţa autorităţilor tutelare locale / teritoriale de la locul de trai,</a:t>
          </a:r>
        </a:p>
        <a:p>
          <a:r>
            <a:rPr lang="ro-RO" sz="1600" b="1" dirty="0" smtClean="0">
              <a:solidFill>
                <a:schemeClr val="accent5">
                  <a:lumMod val="50000"/>
                </a:schemeClr>
              </a:solidFill>
            </a:rPr>
            <a:t> - beneficiază de indemnizaţiile stipulate prin lege, în unele cazuri sunt susţinute şi de organizaţiile neguvernamentale care activează în domeniul protecţiei copilului şi familiei,</a:t>
          </a:r>
        </a:p>
        <a:p>
          <a:r>
            <a:rPr lang="ro-RO" sz="1600" b="1" dirty="0" smtClean="0">
              <a:solidFill>
                <a:schemeClr val="accent5">
                  <a:lumMod val="50000"/>
                </a:schemeClr>
              </a:solidFill>
            </a:rPr>
            <a:t> - sunt informate despre posibilitatea accesării diferitor servicii destinate familiilor social-vulnerabile cu copii, precum şi despre ilegalitatea acţiunilor sale şi pericolul aflării în stradă pentru copiii lor.. </a:t>
          </a:r>
          <a:endParaRPr lang="ru-RU" sz="1600" b="1" dirty="0">
            <a:solidFill>
              <a:schemeClr val="accent5">
                <a:lumMod val="50000"/>
              </a:schemeClr>
            </a:solidFill>
          </a:endParaRPr>
        </a:p>
      </dgm:t>
    </dgm:pt>
    <dgm:pt modelId="{6A8A378F-A36C-4CC4-96B1-E54D780D8C1A}" type="parTrans" cxnId="{D585D674-9337-4AE0-851D-C499E333EE64}">
      <dgm:prSet/>
      <dgm:spPr/>
      <dgm:t>
        <a:bodyPr/>
        <a:lstStyle/>
        <a:p>
          <a:endParaRPr lang="ru-RU"/>
        </a:p>
      </dgm:t>
    </dgm:pt>
    <dgm:pt modelId="{4D358691-00B1-4824-ADBB-8327939E0237}" type="sibTrans" cxnId="{D585D674-9337-4AE0-851D-C499E333EE64}">
      <dgm:prSet/>
      <dgm:spPr/>
      <dgm:t>
        <a:bodyPr/>
        <a:lstStyle/>
        <a:p>
          <a:endParaRPr lang="ru-RU"/>
        </a:p>
      </dgm:t>
    </dgm:pt>
    <dgm:pt modelId="{3FBE64C5-4DD0-4BD9-BFBE-8BCF50881435}">
      <dgm:prSet/>
      <dgm:spPr/>
      <dgm:t>
        <a:bodyPr/>
        <a:lstStyle/>
        <a:p>
          <a:pPr algn="ctr"/>
          <a:r>
            <a:rPr lang="ro-RO" b="1" dirty="0" smtClean="0">
              <a:solidFill>
                <a:schemeClr val="accent5">
                  <a:lumMod val="50000"/>
                </a:schemeClr>
              </a:solidFill>
            </a:rPr>
            <a:t>Cu regret constatăm că, în pofida măsurilor întreprinse de autorităţi, situaţia copiilor exploataţi prin cerşetorie nu se îmbunătăţeşte semnificativ şi nu se va schimba fără susţinerea şi implicarea întregii societăţi.  </a:t>
          </a:r>
          <a:endParaRPr lang="ru-RU" b="1" dirty="0">
            <a:solidFill>
              <a:schemeClr val="accent5">
                <a:lumMod val="50000"/>
              </a:schemeClr>
            </a:solidFill>
          </a:endParaRPr>
        </a:p>
      </dgm:t>
    </dgm:pt>
    <dgm:pt modelId="{231C1613-C63C-467F-B0FE-45D8BDE7FB60}" type="parTrans" cxnId="{66CC457C-3875-4423-8580-4CDDD5D5F158}">
      <dgm:prSet/>
      <dgm:spPr/>
      <dgm:t>
        <a:bodyPr/>
        <a:lstStyle/>
        <a:p>
          <a:endParaRPr lang="ru-RU"/>
        </a:p>
      </dgm:t>
    </dgm:pt>
    <dgm:pt modelId="{1B9A5FC9-7A9F-4B20-A82E-73349400A2CA}" type="sibTrans" cxnId="{66CC457C-3875-4423-8580-4CDDD5D5F158}">
      <dgm:prSet/>
      <dgm:spPr/>
      <dgm:t>
        <a:bodyPr/>
        <a:lstStyle/>
        <a:p>
          <a:endParaRPr lang="ru-RU"/>
        </a:p>
      </dgm:t>
    </dgm:pt>
    <dgm:pt modelId="{BB3D1F2E-D5FD-4DAB-B5E1-18994555BA41}" type="pres">
      <dgm:prSet presAssocID="{90BFD510-33F8-4168-B7F5-0A5E8F966287}" presName="Name0" presStyleCnt="0">
        <dgm:presLayoutVars>
          <dgm:chMax val="7"/>
          <dgm:chPref val="7"/>
          <dgm:dir/>
        </dgm:presLayoutVars>
      </dgm:prSet>
      <dgm:spPr/>
    </dgm:pt>
    <dgm:pt modelId="{30906724-998C-48AC-93D7-FAAC9AD09908}" type="pres">
      <dgm:prSet presAssocID="{90BFD510-33F8-4168-B7F5-0A5E8F966287}" presName="Name1" presStyleCnt="0"/>
      <dgm:spPr/>
    </dgm:pt>
    <dgm:pt modelId="{5F7D55CB-A7CC-4AE2-A172-A4B06B559F88}" type="pres">
      <dgm:prSet presAssocID="{90BFD510-33F8-4168-B7F5-0A5E8F966287}" presName="cycle" presStyleCnt="0"/>
      <dgm:spPr/>
    </dgm:pt>
    <dgm:pt modelId="{C3E1598C-C9BD-4293-8D7C-B917319B85AD}" type="pres">
      <dgm:prSet presAssocID="{90BFD510-33F8-4168-B7F5-0A5E8F966287}" presName="srcNode" presStyleLbl="node1" presStyleIdx="0" presStyleCnt="2"/>
      <dgm:spPr/>
    </dgm:pt>
    <dgm:pt modelId="{C386F387-7444-452B-A87A-21939A272F66}" type="pres">
      <dgm:prSet presAssocID="{90BFD510-33F8-4168-B7F5-0A5E8F966287}" presName="conn" presStyleLbl="parChTrans1D2" presStyleIdx="0" presStyleCnt="1"/>
      <dgm:spPr/>
    </dgm:pt>
    <dgm:pt modelId="{E0BBA66E-F662-45AD-B543-E28C9317C92A}" type="pres">
      <dgm:prSet presAssocID="{90BFD510-33F8-4168-B7F5-0A5E8F966287}" presName="extraNode" presStyleLbl="node1" presStyleIdx="0" presStyleCnt="2"/>
      <dgm:spPr/>
    </dgm:pt>
    <dgm:pt modelId="{D45CBB4D-946D-45D2-BB1E-3D322667D285}" type="pres">
      <dgm:prSet presAssocID="{90BFD510-33F8-4168-B7F5-0A5E8F966287}" presName="dstNode" presStyleLbl="node1" presStyleIdx="0" presStyleCnt="2"/>
      <dgm:spPr/>
    </dgm:pt>
    <dgm:pt modelId="{CA6D6375-4921-4921-A239-65D477078687}" type="pres">
      <dgm:prSet presAssocID="{76FCB2CE-8E8B-4025-9C6E-CDB4AFA26C07}" presName="text_1" presStyleLbl="node1" presStyleIdx="0" presStyleCnt="2" custScaleX="106223" custScaleY="120497" custLinFactNeighborX="438" custLinFactNeighborY="-1007">
        <dgm:presLayoutVars>
          <dgm:bulletEnabled val="1"/>
        </dgm:presLayoutVars>
      </dgm:prSet>
      <dgm:spPr/>
      <dgm:t>
        <a:bodyPr/>
        <a:lstStyle/>
        <a:p>
          <a:endParaRPr lang="ru-RU"/>
        </a:p>
      </dgm:t>
    </dgm:pt>
    <dgm:pt modelId="{C3B7FA90-E185-45E7-B33A-5FF4554FD1D0}" type="pres">
      <dgm:prSet presAssocID="{76FCB2CE-8E8B-4025-9C6E-CDB4AFA26C07}" presName="accent_1" presStyleCnt="0"/>
      <dgm:spPr/>
    </dgm:pt>
    <dgm:pt modelId="{C02CDAC6-76E9-48C4-8038-F363F7E60677}" type="pres">
      <dgm:prSet presAssocID="{76FCB2CE-8E8B-4025-9C6E-CDB4AFA26C07}" presName="accentRepeatNode" presStyleLbl="solidFgAcc1" presStyleIdx="0" presStyleCnt="2"/>
      <dgm:spPr/>
    </dgm:pt>
    <dgm:pt modelId="{B97C69C7-D1E5-441A-ABF6-9367828A53CB}" type="pres">
      <dgm:prSet presAssocID="{3FBE64C5-4DD0-4BD9-BFBE-8BCF50881435}" presName="text_2" presStyleLbl="node1" presStyleIdx="1" presStyleCnt="2" custScaleX="103038">
        <dgm:presLayoutVars>
          <dgm:bulletEnabled val="1"/>
        </dgm:presLayoutVars>
      </dgm:prSet>
      <dgm:spPr/>
    </dgm:pt>
    <dgm:pt modelId="{40B66EAA-E567-481A-8630-EDF2940332F1}" type="pres">
      <dgm:prSet presAssocID="{3FBE64C5-4DD0-4BD9-BFBE-8BCF50881435}" presName="accent_2" presStyleCnt="0"/>
      <dgm:spPr/>
    </dgm:pt>
    <dgm:pt modelId="{BD799113-8D19-4EC6-8216-4FD2FE7AAF5E}" type="pres">
      <dgm:prSet presAssocID="{3FBE64C5-4DD0-4BD9-BFBE-8BCF50881435}" presName="accentRepeatNode" presStyleLbl="solidFgAcc1" presStyleIdx="1" presStyleCnt="2"/>
      <dgm:spPr/>
    </dgm:pt>
  </dgm:ptLst>
  <dgm:cxnLst>
    <dgm:cxn modelId="{DA17BDA9-5B51-43F9-890F-B8A2F52B90F8}" type="presOf" srcId="{76FCB2CE-8E8B-4025-9C6E-CDB4AFA26C07}" destId="{CA6D6375-4921-4921-A239-65D477078687}" srcOrd="0" destOrd="0" presId="urn:microsoft.com/office/officeart/2008/layout/VerticalCurvedList"/>
    <dgm:cxn modelId="{2B147A66-9BFC-4FB5-A5EC-59B1F6B9C15A}" type="presOf" srcId="{4D358691-00B1-4824-ADBB-8327939E0237}" destId="{C386F387-7444-452B-A87A-21939A272F66}" srcOrd="0" destOrd="0" presId="urn:microsoft.com/office/officeart/2008/layout/VerticalCurvedList"/>
    <dgm:cxn modelId="{D585D674-9337-4AE0-851D-C499E333EE64}" srcId="{90BFD510-33F8-4168-B7F5-0A5E8F966287}" destId="{76FCB2CE-8E8B-4025-9C6E-CDB4AFA26C07}" srcOrd="0" destOrd="0" parTransId="{6A8A378F-A36C-4CC4-96B1-E54D780D8C1A}" sibTransId="{4D358691-00B1-4824-ADBB-8327939E0237}"/>
    <dgm:cxn modelId="{66CC457C-3875-4423-8580-4CDDD5D5F158}" srcId="{90BFD510-33F8-4168-B7F5-0A5E8F966287}" destId="{3FBE64C5-4DD0-4BD9-BFBE-8BCF50881435}" srcOrd="1" destOrd="0" parTransId="{231C1613-C63C-467F-B0FE-45D8BDE7FB60}" sibTransId="{1B9A5FC9-7A9F-4B20-A82E-73349400A2CA}"/>
    <dgm:cxn modelId="{907AEA45-7C97-48BF-AC6C-245926AB9E15}" type="presOf" srcId="{90BFD510-33F8-4168-B7F5-0A5E8F966287}" destId="{BB3D1F2E-D5FD-4DAB-B5E1-18994555BA41}" srcOrd="0" destOrd="0" presId="urn:microsoft.com/office/officeart/2008/layout/VerticalCurvedList"/>
    <dgm:cxn modelId="{300E604B-16B7-4EAE-B0CF-019DD5EA104C}" type="presOf" srcId="{3FBE64C5-4DD0-4BD9-BFBE-8BCF50881435}" destId="{B97C69C7-D1E5-441A-ABF6-9367828A53CB}" srcOrd="0" destOrd="0" presId="urn:microsoft.com/office/officeart/2008/layout/VerticalCurvedList"/>
    <dgm:cxn modelId="{31D086D3-9B2F-41F3-9DB9-DDCF6DA40077}" type="presParOf" srcId="{BB3D1F2E-D5FD-4DAB-B5E1-18994555BA41}" destId="{30906724-998C-48AC-93D7-FAAC9AD09908}" srcOrd="0" destOrd="0" presId="urn:microsoft.com/office/officeart/2008/layout/VerticalCurvedList"/>
    <dgm:cxn modelId="{953A242F-5EEA-4EF6-8BB0-B343172C0C67}" type="presParOf" srcId="{30906724-998C-48AC-93D7-FAAC9AD09908}" destId="{5F7D55CB-A7CC-4AE2-A172-A4B06B559F88}" srcOrd="0" destOrd="0" presId="urn:microsoft.com/office/officeart/2008/layout/VerticalCurvedList"/>
    <dgm:cxn modelId="{E98F8C2C-90D1-4601-B64B-F74382F96606}" type="presParOf" srcId="{5F7D55CB-A7CC-4AE2-A172-A4B06B559F88}" destId="{C3E1598C-C9BD-4293-8D7C-B917319B85AD}" srcOrd="0" destOrd="0" presId="urn:microsoft.com/office/officeart/2008/layout/VerticalCurvedList"/>
    <dgm:cxn modelId="{573940FB-A865-4443-8FFC-8C7F7406EDF3}" type="presParOf" srcId="{5F7D55CB-A7CC-4AE2-A172-A4B06B559F88}" destId="{C386F387-7444-452B-A87A-21939A272F66}" srcOrd="1" destOrd="0" presId="urn:microsoft.com/office/officeart/2008/layout/VerticalCurvedList"/>
    <dgm:cxn modelId="{DD4E88B3-7858-4A4D-906F-35A8FCDF829E}" type="presParOf" srcId="{5F7D55CB-A7CC-4AE2-A172-A4B06B559F88}" destId="{E0BBA66E-F662-45AD-B543-E28C9317C92A}" srcOrd="2" destOrd="0" presId="urn:microsoft.com/office/officeart/2008/layout/VerticalCurvedList"/>
    <dgm:cxn modelId="{9EB06210-9603-4826-BF28-EC3C3F08F2A5}" type="presParOf" srcId="{5F7D55CB-A7CC-4AE2-A172-A4B06B559F88}" destId="{D45CBB4D-946D-45D2-BB1E-3D322667D285}" srcOrd="3" destOrd="0" presId="urn:microsoft.com/office/officeart/2008/layout/VerticalCurvedList"/>
    <dgm:cxn modelId="{0C711194-B06D-44CA-A191-8E1780BF5A68}" type="presParOf" srcId="{30906724-998C-48AC-93D7-FAAC9AD09908}" destId="{CA6D6375-4921-4921-A239-65D477078687}" srcOrd="1" destOrd="0" presId="urn:microsoft.com/office/officeart/2008/layout/VerticalCurvedList"/>
    <dgm:cxn modelId="{95BF5461-97C4-47D5-9A0E-4FECA751575C}" type="presParOf" srcId="{30906724-998C-48AC-93D7-FAAC9AD09908}" destId="{C3B7FA90-E185-45E7-B33A-5FF4554FD1D0}" srcOrd="2" destOrd="0" presId="urn:microsoft.com/office/officeart/2008/layout/VerticalCurvedList"/>
    <dgm:cxn modelId="{CD4BCA15-438F-46C1-8869-4E0FCABB94CA}" type="presParOf" srcId="{C3B7FA90-E185-45E7-B33A-5FF4554FD1D0}" destId="{C02CDAC6-76E9-48C4-8038-F363F7E60677}" srcOrd="0" destOrd="0" presId="urn:microsoft.com/office/officeart/2008/layout/VerticalCurvedList"/>
    <dgm:cxn modelId="{9CD09815-FFBE-4CC2-A9AA-DEF969CECCCC}" type="presParOf" srcId="{30906724-998C-48AC-93D7-FAAC9AD09908}" destId="{B97C69C7-D1E5-441A-ABF6-9367828A53CB}" srcOrd="3" destOrd="0" presId="urn:microsoft.com/office/officeart/2008/layout/VerticalCurvedList"/>
    <dgm:cxn modelId="{DD750568-531B-4320-8679-31D293FEDED1}" type="presParOf" srcId="{30906724-998C-48AC-93D7-FAAC9AD09908}" destId="{40B66EAA-E567-481A-8630-EDF2940332F1}" srcOrd="4" destOrd="0" presId="urn:microsoft.com/office/officeart/2008/layout/VerticalCurvedList"/>
    <dgm:cxn modelId="{6752F28F-8725-4654-AC02-9DEC580E0A73}" type="presParOf" srcId="{40B66EAA-E567-481A-8630-EDF2940332F1}" destId="{BD799113-8D19-4EC6-8216-4FD2FE7AAF5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F7E4BF-9FDE-48F7-8AD7-ABC8EA72FD56}" type="doc">
      <dgm:prSet loTypeId="urn:microsoft.com/office/officeart/2005/8/layout/vList3" loCatId="list" qsTypeId="urn:microsoft.com/office/officeart/2005/8/quickstyle/simple5" qsCatId="simple" csTypeId="urn:microsoft.com/office/officeart/2005/8/colors/accent3_4" csCatId="accent3" phldr="1"/>
      <dgm:spPr/>
      <dgm:t>
        <a:bodyPr/>
        <a:lstStyle/>
        <a:p>
          <a:endParaRPr lang="ru-RU"/>
        </a:p>
      </dgm:t>
    </dgm:pt>
    <dgm:pt modelId="{F590DB77-0A38-42FC-B237-F9B3E62EADFB}">
      <dgm:prSet custT="1"/>
      <dgm:spPr/>
      <dgm:t>
        <a:bodyPr/>
        <a:lstStyle/>
        <a:p>
          <a:pPr algn="just"/>
          <a:r>
            <a:rPr lang="ro-RO" sz="1800" b="1" dirty="0" smtClean="0">
              <a:solidFill>
                <a:schemeClr val="accent5">
                  <a:lumMod val="50000"/>
                </a:schemeClr>
              </a:solidFill>
            </a:rPr>
            <a:t>	Pornind de la această idee, ţinem să comunicăm că, dându-le din milă bani maturilor şi copiilor care practică cerşetoria, cetăţenii de fapt susţin şi contribuie indirect la exploatarea şi analfabetismul copiilor, care prin cerşetorie sunt obligaţi să “producă” în intersecţii, în parcări, subterane, la intrările în magazine şi alte locuri nepotrivite şi nesigure copiilor. Având cele mai bune intenţii, fără a conştientiza consecinţele, prin oferirea banilor, oamenii susţin relele tratamente aplicate copiilor impuşi să cerşească, sprijină pericolele pe care le implică cerşetoria: frigul şi căldura extremă, riscul de accidente, riscul ca copiii să fie abuzaţi fizic, emoţional sau sexual de către adulţi etc. </a:t>
          </a:r>
          <a:endParaRPr lang="ru-RU" sz="1800" b="1" dirty="0">
            <a:solidFill>
              <a:schemeClr val="accent5">
                <a:lumMod val="50000"/>
              </a:schemeClr>
            </a:solidFill>
          </a:endParaRPr>
        </a:p>
      </dgm:t>
    </dgm:pt>
    <dgm:pt modelId="{EA4903F9-68E0-472D-897E-31F9CDCD08E0}" type="sibTrans" cxnId="{CACCCA5B-A642-4748-82A4-8D5B8EF47244}">
      <dgm:prSet/>
      <dgm:spPr/>
      <dgm:t>
        <a:bodyPr/>
        <a:lstStyle/>
        <a:p>
          <a:endParaRPr lang="ru-RU"/>
        </a:p>
      </dgm:t>
    </dgm:pt>
    <dgm:pt modelId="{98BA80C2-8F36-43C6-B9F0-3AAF13400DF4}" type="parTrans" cxnId="{CACCCA5B-A642-4748-82A4-8D5B8EF47244}">
      <dgm:prSet/>
      <dgm:spPr/>
      <dgm:t>
        <a:bodyPr/>
        <a:lstStyle/>
        <a:p>
          <a:endParaRPr lang="ru-RU"/>
        </a:p>
      </dgm:t>
    </dgm:pt>
    <dgm:pt modelId="{D4747172-E73C-4D5A-B59E-DAB7ED8CA321}" type="pres">
      <dgm:prSet presAssocID="{31F7E4BF-9FDE-48F7-8AD7-ABC8EA72FD56}" presName="linearFlow" presStyleCnt="0">
        <dgm:presLayoutVars>
          <dgm:dir/>
          <dgm:resizeHandles val="exact"/>
        </dgm:presLayoutVars>
      </dgm:prSet>
      <dgm:spPr/>
    </dgm:pt>
    <dgm:pt modelId="{27BF43F1-3627-4785-891D-04A9B1710ACE}" type="pres">
      <dgm:prSet presAssocID="{F590DB77-0A38-42FC-B237-F9B3E62EADFB}" presName="composite" presStyleCnt="0"/>
      <dgm:spPr/>
    </dgm:pt>
    <dgm:pt modelId="{9897EAFD-FDF7-4B30-8CF6-5E000D9628EA}" type="pres">
      <dgm:prSet presAssocID="{F590DB77-0A38-42FC-B237-F9B3E62EADFB}" presName="imgShp" presStyleLbl="fgImgPlace1" presStyleIdx="0" presStyleCnt="1" custScaleX="151791" custScaleY="128888" custLinFactNeighborX="-67837" custLinFactNeighborY="3144"/>
      <dgm:spPr>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dgm:spPr>
    </dgm:pt>
    <dgm:pt modelId="{D52CDEF2-E5A7-4326-B848-81C14E6B3584}" type="pres">
      <dgm:prSet presAssocID="{F590DB77-0A38-42FC-B237-F9B3E62EADFB}" presName="txShp" presStyleLbl="node1" presStyleIdx="0" presStyleCnt="1" custScaleX="107993" custScaleY="181026">
        <dgm:presLayoutVars>
          <dgm:bulletEnabled val="1"/>
        </dgm:presLayoutVars>
      </dgm:prSet>
      <dgm:spPr/>
      <dgm:t>
        <a:bodyPr/>
        <a:lstStyle/>
        <a:p>
          <a:endParaRPr lang="ru-RU"/>
        </a:p>
      </dgm:t>
    </dgm:pt>
  </dgm:ptLst>
  <dgm:cxnLst>
    <dgm:cxn modelId="{CACCCA5B-A642-4748-82A4-8D5B8EF47244}" srcId="{31F7E4BF-9FDE-48F7-8AD7-ABC8EA72FD56}" destId="{F590DB77-0A38-42FC-B237-F9B3E62EADFB}" srcOrd="0" destOrd="0" parTransId="{98BA80C2-8F36-43C6-B9F0-3AAF13400DF4}" sibTransId="{EA4903F9-68E0-472D-897E-31F9CDCD08E0}"/>
    <dgm:cxn modelId="{737FCA5F-FC89-4C3C-BA0E-61CA489E57D8}" type="presOf" srcId="{F590DB77-0A38-42FC-B237-F9B3E62EADFB}" destId="{D52CDEF2-E5A7-4326-B848-81C14E6B3584}" srcOrd="0" destOrd="0" presId="urn:microsoft.com/office/officeart/2005/8/layout/vList3"/>
    <dgm:cxn modelId="{C0650DEC-0F32-4821-90C8-31EB7FFC8D95}" type="presOf" srcId="{31F7E4BF-9FDE-48F7-8AD7-ABC8EA72FD56}" destId="{D4747172-E73C-4D5A-B59E-DAB7ED8CA321}" srcOrd="0" destOrd="0" presId="urn:microsoft.com/office/officeart/2005/8/layout/vList3"/>
    <dgm:cxn modelId="{DADB958F-70E9-4710-8D5C-DAC117688303}" type="presParOf" srcId="{D4747172-E73C-4D5A-B59E-DAB7ED8CA321}" destId="{27BF43F1-3627-4785-891D-04A9B1710ACE}" srcOrd="0" destOrd="0" presId="urn:microsoft.com/office/officeart/2005/8/layout/vList3"/>
    <dgm:cxn modelId="{7AF76C79-ECE4-4B85-946C-908DED364DFE}" type="presParOf" srcId="{27BF43F1-3627-4785-891D-04A9B1710ACE}" destId="{9897EAFD-FDF7-4B30-8CF6-5E000D9628EA}" srcOrd="0" destOrd="0" presId="urn:microsoft.com/office/officeart/2005/8/layout/vList3"/>
    <dgm:cxn modelId="{C0791EB8-69F5-4149-AC87-2B86776A990A}" type="presParOf" srcId="{27BF43F1-3627-4785-891D-04A9B1710ACE}" destId="{D52CDEF2-E5A7-4326-B848-81C14E6B3584}"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9A1BB-3642-4BD0-BA19-753AD42570AD}">
      <dsp:nvSpPr>
        <dsp:cNvPr id="0" name=""/>
        <dsp:cNvSpPr/>
      </dsp:nvSpPr>
      <dsp:spPr>
        <a:xfrm>
          <a:off x="0" y="471804"/>
          <a:ext cx="5249078" cy="5249078"/>
        </a:xfrm>
        <a:prstGeom prst="pie">
          <a:avLst>
            <a:gd name="adj1" fmla="val 5400000"/>
            <a:gd name="adj2" fmla="val 16200000"/>
          </a:avLst>
        </a:prstGeom>
        <a:gradFill rotWithShape="0">
          <a:gsLst>
            <a:gs pos="0">
              <a:schemeClr val="accent3">
                <a:shade val="50000"/>
                <a:hueOff val="0"/>
                <a:satOff val="0"/>
                <a:lumOff val="0"/>
                <a:alphaOff val="0"/>
                <a:shade val="51000"/>
                <a:satMod val="130000"/>
              </a:schemeClr>
            </a:gs>
            <a:gs pos="80000">
              <a:schemeClr val="accent3">
                <a:shade val="50000"/>
                <a:hueOff val="0"/>
                <a:satOff val="0"/>
                <a:lumOff val="0"/>
                <a:alphaOff val="0"/>
                <a:shade val="93000"/>
                <a:satMod val="130000"/>
              </a:schemeClr>
            </a:gs>
            <a:gs pos="100000">
              <a:schemeClr val="accent3">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3910BF4-B7F9-4C59-BECB-EDFC4D99ADB6}">
      <dsp:nvSpPr>
        <dsp:cNvPr id="0" name=""/>
        <dsp:cNvSpPr/>
      </dsp:nvSpPr>
      <dsp:spPr>
        <a:xfrm>
          <a:off x="2624539" y="471804"/>
          <a:ext cx="6123924" cy="5249078"/>
        </a:xfrm>
        <a:prstGeom prst="rect">
          <a:avLst/>
        </a:prstGeom>
        <a:solidFill>
          <a:schemeClr val="accent3">
            <a:lumMod val="40000"/>
            <a:lumOff val="60000"/>
          </a:schemeClr>
        </a:solidFill>
        <a:ln w="9525" cap="flat" cmpd="sng" algn="ctr">
          <a:solidFill>
            <a:schemeClr val="accent3">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ro-RO" sz="2200" kern="1200" dirty="0" smtClean="0"/>
            <a:t>În anul 2017, în adresa noastră au parvenit </a:t>
          </a:r>
          <a:r>
            <a:rPr lang="ro-RO" sz="2200" b="1" u="sng" kern="1200" dirty="0" smtClean="0"/>
            <a:t>594</a:t>
          </a:r>
          <a:r>
            <a:rPr lang="ro-RO" sz="2200" kern="1200" dirty="0" smtClean="0"/>
            <a:t> sesizări, dintre care: privind violenţa fizică – 184, psihologică – 110, sexuală – 7, exploatare prin muncă – 5, neglijare – 288. La fel au fost depistați vagabondând și cerșind 10 copii; </a:t>
          </a:r>
          <a:endParaRPr lang="ru-RU" sz="2200" kern="1200" dirty="0" smtClean="0"/>
        </a:p>
      </dsp:txBody>
      <dsp:txXfrm>
        <a:off x="2624539" y="471804"/>
        <a:ext cx="6123924" cy="2493312"/>
      </dsp:txXfrm>
    </dsp:sp>
    <dsp:sp modelId="{015F5690-CEAF-47E0-8896-055240007551}">
      <dsp:nvSpPr>
        <dsp:cNvPr id="0" name=""/>
        <dsp:cNvSpPr/>
      </dsp:nvSpPr>
      <dsp:spPr>
        <a:xfrm>
          <a:off x="1377883" y="2965117"/>
          <a:ext cx="2493312" cy="2493312"/>
        </a:xfrm>
        <a:prstGeom prst="pie">
          <a:avLst>
            <a:gd name="adj1" fmla="val 5400000"/>
            <a:gd name="adj2" fmla="val 16200000"/>
          </a:avLst>
        </a:prstGeom>
        <a:gradFill rotWithShape="0">
          <a:gsLst>
            <a:gs pos="0">
              <a:schemeClr val="accent3">
                <a:shade val="50000"/>
                <a:hueOff val="-404275"/>
                <a:satOff val="-1879"/>
                <a:lumOff val="44409"/>
                <a:alphaOff val="0"/>
                <a:shade val="51000"/>
                <a:satMod val="130000"/>
              </a:schemeClr>
            </a:gs>
            <a:gs pos="80000">
              <a:schemeClr val="accent3">
                <a:shade val="50000"/>
                <a:hueOff val="-404275"/>
                <a:satOff val="-1879"/>
                <a:lumOff val="44409"/>
                <a:alphaOff val="0"/>
                <a:shade val="93000"/>
                <a:satMod val="130000"/>
              </a:schemeClr>
            </a:gs>
            <a:gs pos="100000">
              <a:schemeClr val="accent3">
                <a:shade val="50000"/>
                <a:hueOff val="-404275"/>
                <a:satOff val="-1879"/>
                <a:lumOff val="4440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A9ED449-2883-4009-B399-75481DB091AC}">
      <dsp:nvSpPr>
        <dsp:cNvPr id="0" name=""/>
        <dsp:cNvSpPr/>
      </dsp:nvSpPr>
      <dsp:spPr>
        <a:xfrm>
          <a:off x="2624539" y="2965117"/>
          <a:ext cx="6123924" cy="2493312"/>
        </a:xfrm>
        <a:prstGeom prst="rect">
          <a:avLst/>
        </a:prstGeom>
        <a:solidFill>
          <a:schemeClr val="accent3">
            <a:lumMod val="75000"/>
          </a:schemeClr>
        </a:solidFill>
        <a:ln w="9525" cap="flat" cmpd="sng" algn="ctr">
          <a:solidFill>
            <a:schemeClr val="accent3">
              <a:shade val="50000"/>
              <a:hueOff val="-404275"/>
              <a:satOff val="-1879"/>
              <a:lumOff val="44409"/>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ro-RO" sz="2200" kern="1200" dirty="0" smtClean="0"/>
            <a:t>În anul 2018 au fost înregistrate </a:t>
          </a:r>
          <a:r>
            <a:rPr lang="ro-RO" sz="2200" b="1" u="sng" kern="1200" dirty="0" smtClean="0"/>
            <a:t>599</a:t>
          </a:r>
          <a:r>
            <a:rPr lang="ro-RO" sz="2200" kern="1200" dirty="0" smtClean="0"/>
            <a:t> de sesizări: violenţă fizică – 242, psihologică – 76, sexuală – 5, exploatare prin muncă – 1, neglijare – 275. La fel au fost depistați vagabondând și cerșind 12 copii. </a:t>
          </a:r>
          <a:endParaRPr lang="ru-RU" sz="2200" kern="1200" dirty="0"/>
        </a:p>
      </dsp:txBody>
      <dsp:txXfrm>
        <a:off x="2624539" y="2965117"/>
        <a:ext cx="6123924" cy="24933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86F387-7444-452B-A87A-21939A272F66}">
      <dsp:nvSpPr>
        <dsp:cNvPr id="0" name=""/>
        <dsp:cNvSpPr/>
      </dsp:nvSpPr>
      <dsp:spPr>
        <a:xfrm>
          <a:off x="-7040096" y="-1067142"/>
          <a:ext cx="8307203" cy="8307203"/>
        </a:xfrm>
        <a:prstGeom prst="blockArc">
          <a:avLst>
            <a:gd name="adj1" fmla="val 18900000"/>
            <a:gd name="adj2" fmla="val 2700000"/>
            <a:gd name="adj3" fmla="val 260"/>
          </a:avLst>
        </a:prstGeom>
        <a:noFill/>
        <a:ln w="25400" cap="flat" cmpd="sng" algn="ctr">
          <a:solidFill>
            <a:schemeClr val="accent3">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A6D6375-4921-4921-A239-65D477078687}">
      <dsp:nvSpPr>
        <dsp:cNvPr id="0" name=""/>
        <dsp:cNvSpPr/>
      </dsp:nvSpPr>
      <dsp:spPr>
        <a:xfrm>
          <a:off x="787635" y="683374"/>
          <a:ext cx="7899752" cy="2124939"/>
        </a:xfrm>
        <a:prstGeom prst="rect">
          <a:avLst/>
        </a:prstGeom>
        <a:gradFill rotWithShape="0">
          <a:gsLst>
            <a:gs pos="0">
              <a:schemeClr val="accent3">
                <a:shade val="50000"/>
                <a:hueOff val="0"/>
                <a:satOff val="0"/>
                <a:lumOff val="0"/>
                <a:alphaOff val="0"/>
                <a:shade val="51000"/>
                <a:satMod val="130000"/>
              </a:schemeClr>
            </a:gs>
            <a:gs pos="80000">
              <a:schemeClr val="accent3">
                <a:shade val="50000"/>
                <a:hueOff val="0"/>
                <a:satOff val="0"/>
                <a:lumOff val="0"/>
                <a:alphaOff val="0"/>
                <a:shade val="93000"/>
                <a:satMod val="130000"/>
              </a:schemeClr>
            </a:gs>
            <a:gs pos="100000">
              <a:schemeClr val="accent3">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9762" tIns="40640" rIns="40640" bIns="40640" numCol="1" spcCol="1270" anchor="ctr" anchorCtr="0">
          <a:noAutofit/>
        </a:bodyPr>
        <a:lstStyle/>
        <a:p>
          <a:pPr lvl="0" algn="l" defTabSz="711200">
            <a:lnSpc>
              <a:spcPct val="90000"/>
            </a:lnSpc>
            <a:spcBef>
              <a:spcPct val="0"/>
            </a:spcBef>
            <a:spcAft>
              <a:spcPct val="35000"/>
            </a:spcAft>
          </a:pPr>
          <a:r>
            <a:rPr lang="ro-RO" sz="1600" b="1" kern="1200" dirty="0" smtClean="0">
              <a:solidFill>
                <a:schemeClr val="accent5">
                  <a:lumMod val="50000"/>
                </a:schemeClr>
              </a:solidFill>
            </a:rPr>
            <a:t>- practic toate cerşetoarele sunt în evidenţa autorităţilor tutelare locale / teritoriale de la locul de trai,</a:t>
          </a:r>
        </a:p>
        <a:p>
          <a:pPr lvl="0" algn="l" defTabSz="711200">
            <a:lnSpc>
              <a:spcPct val="90000"/>
            </a:lnSpc>
            <a:spcBef>
              <a:spcPct val="0"/>
            </a:spcBef>
            <a:spcAft>
              <a:spcPct val="35000"/>
            </a:spcAft>
          </a:pPr>
          <a:r>
            <a:rPr lang="ro-RO" sz="1600" b="1" kern="1200" dirty="0" smtClean="0">
              <a:solidFill>
                <a:schemeClr val="accent5">
                  <a:lumMod val="50000"/>
                </a:schemeClr>
              </a:solidFill>
            </a:rPr>
            <a:t> - beneficiază de indemnizaţiile stipulate prin lege, în unele cazuri sunt susţinute şi de organizaţiile neguvernamentale care activează în domeniul protecţiei copilului şi familiei,</a:t>
          </a:r>
        </a:p>
        <a:p>
          <a:pPr lvl="0" algn="l" defTabSz="711200">
            <a:lnSpc>
              <a:spcPct val="90000"/>
            </a:lnSpc>
            <a:spcBef>
              <a:spcPct val="0"/>
            </a:spcBef>
            <a:spcAft>
              <a:spcPct val="35000"/>
            </a:spcAft>
          </a:pPr>
          <a:r>
            <a:rPr lang="ro-RO" sz="1600" b="1" kern="1200" dirty="0" smtClean="0">
              <a:solidFill>
                <a:schemeClr val="accent5">
                  <a:lumMod val="50000"/>
                </a:schemeClr>
              </a:solidFill>
            </a:rPr>
            <a:t> - sunt informate despre posibilitatea accesării diferitor servicii destinate familiilor social-vulnerabile cu copii, precum şi despre ilegalitatea acţiunilor sale şi pericolul aflării în stradă pentru copiii lor.. </a:t>
          </a:r>
          <a:endParaRPr lang="ru-RU" sz="1600" b="1" kern="1200" dirty="0">
            <a:solidFill>
              <a:schemeClr val="accent5">
                <a:lumMod val="50000"/>
              </a:schemeClr>
            </a:solidFill>
          </a:endParaRPr>
        </a:p>
      </dsp:txBody>
      <dsp:txXfrm>
        <a:off x="787635" y="683374"/>
        <a:ext cx="7899752" cy="2124939"/>
      </dsp:txXfrm>
    </dsp:sp>
    <dsp:sp modelId="{C02CDAC6-76E9-48C4-8038-F363F7E60677}">
      <dsp:nvSpPr>
        <dsp:cNvPr id="0" name=""/>
        <dsp:cNvSpPr/>
      </dsp:nvSpPr>
      <dsp:spPr>
        <a:xfrm>
          <a:off x="-83138" y="661428"/>
          <a:ext cx="2204349" cy="2204349"/>
        </a:xfrm>
        <a:prstGeom prst="ellipse">
          <a:avLst/>
        </a:prstGeom>
        <a:solidFill>
          <a:schemeClr val="lt1">
            <a:hueOff val="0"/>
            <a:satOff val="0"/>
            <a:lumOff val="0"/>
            <a:alphaOff val="0"/>
          </a:schemeClr>
        </a:solidFill>
        <a:ln w="9525" cap="flat" cmpd="sng" algn="ctr">
          <a:solidFill>
            <a:schemeClr val="accent3">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B97C69C7-D1E5-441A-ABF6-9367828A53CB}">
      <dsp:nvSpPr>
        <dsp:cNvPr id="0" name=""/>
        <dsp:cNvSpPr/>
      </dsp:nvSpPr>
      <dsp:spPr>
        <a:xfrm>
          <a:off x="906069" y="3527576"/>
          <a:ext cx="7662885" cy="1763479"/>
        </a:xfrm>
        <a:prstGeom prst="rect">
          <a:avLst/>
        </a:prstGeom>
        <a:gradFill rotWithShape="0">
          <a:gsLst>
            <a:gs pos="0">
              <a:schemeClr val="accent3">
                <a:shade val="50000"/>
                <a:hueOff val="-404275"/>
                <a:satOff val="-1879"/>
                <a:lumOff val="44409"/>
                <a:alphaOff val="0"/>
                <a:shade val="51000"/>
                <a:satMod val="130000"/>
              </a:schemeClr>
            </a:gs>
            <a:gs pos="80000">
              <a:schemeClr val="accent3">
                <a:shade val="50000"/>
                <a:hueOff val="-404275"/>
                <a:satOff val="-1879"/>
                <a:lumOff val="44409"/>
                <a:alphaOff val="0"/>
                <a:shade val="93000"/>
                <a:satMod val="130000"/>
              </a:schemeClr>
            </a:gs>
            <a:gs pos="100000">
              <a:schemeClr val="accent3">
                <a:shade val="50000"/>
                <a:hueOff val="-404275"/>
                <a:satOff val="-1879"/>
                <a:lumOff val="4440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9762" tIns="58420" rIns="58420" bIns="58420" numCol="1" spcCol="1270" anchor="ctr" anchorCtr="0">
          <a:noAutofit/>
        </a:bodyPr>
        <a:lstStyle/>
        <a:p>
          <a:pPr lvl="0" algn="ctr" defTabSz="1022350">
            <a:lnSpc>
              <a:spcPct val="90000"/>
            </a:lnSpc>
            <a:spcBef>
              <a:spcPct val="0"/>
            </a:spcBef>
            <a:spcAft>
              <a:spcPct val="35000"/>
            </a:spcAft>
          </a:pPr>
          <a:r>
            <a:rPr lang="ro-RO" sz="2300" b="1" kern="1200" dirty="0" smtClean="0">
              <a:solidFill>
                <a:schemeClr val="accent5">
                  <a:lumMod val="50000"/>
                </a:schemeClr>
              </a:solidFill>
            </a:rPr>
            <a:t>Cu regret constatăm că, în pofida măsurilor întreprinse de autorităţi, situaţia copiilor exploataţi prin cerşetorie nu se îmbunătăţeşte semnificativ şi nu se va schimba fără susţinerea şi implicarea întregii societăţi.  </a:t>
          </a:r>
          <a:endParaRPr lang="ru-RU" sz="2300" b="1" kern="1200" dirty="0">
            <a:solidFill>
              <a:schemeClr val="accent5">
                <a:lumMod val="50000"/>
              </a:schemeClr>
            </a:solidFill>
          </a:endParaRPr>
        </a:p>
      </dsp:txBody>
      <dsp:txXfrm>
        <a:off x="906069" y="3527576"/>
        <a:ext cx="7662885" cy="1763479"/>
      </dsp:txXfrm>
    </dsp:sp>
    <dsp:sp modelId="{BD799113-8D19-4EC6-8216-4FD2FE7AAF5E}">
      <dsp:nvSpPr>
        <dsp:cNvPr id="0" name=""/>
        <dsp:cNvSpPr/>
      </dsp:nvSpPr>
      <dsp:spPr>
        <a:xfrm>
          <a:off x="-83138" y="3307141"/>
          <a:ext cx="2204349" cy="2204349"/>
        </a:xfrm>
        <a:prstGeom prst="ellipse">
          <a:avLst/>
        </a:prstGeom>
        <a:solidFill>
          <a:schemeClr val="lt1">
            <a:hueOff val="0"/>
            <a:satOff val="0"/>
            <a:lumOff val="0"/>
            <a:alphaOff val="0"/>
          </a:schemeClr>
        </a:solidFill>
        <a:ln w="9525" cap="flat" cmpd="sng" algn="ctr">
          <a:solidFill>
            <a:schemeClr val="accent3">
              <a:shade val="50000"/>
              <a:hueOff val="-404275"/>
              <a:satOff val="-1879"/>
              <a:lumOff val="44409"/>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2CDEF2-E5A7-4326-B848-81C14E6B3584}">
      <dsp:nvSpPr>
        <dsp:cNvPr id="0" name=""/>
        <dsp:cNvSpPr/>
      </dsp:nvSpPr>
      <dsp:spPr>
        <a:xfrm rot="10800000">
          <a:off x="2301014" y="106958"/>
          <a:ext cx="6489590" cy="5474714"/>
        </a:xfrm>
        <a:prstGeom prst="homePlate">
          <a:avLst/>
        </a:prstGeom>
        <a:gradFill rotWithShape="0">
          <a:gsLst>
            <a:gs pos="0">
              <a:schemeClr val="accent3">
                <a:shade val="50000"/>
                <a:hueOff val="0"/>
                <a:satOff val="0"/>
                <a:lumOff val="0"/>
                <a:alphaOff val="0"/>
                <a:shade val="51000"/>
                <a:satMod val="130000"/>
              </a:schemeClr>
            </a:gs>
            <a:gs pos="80000">
              <a:schemeClr val="accent3">
                <a:shade val="50000"/>
                <a:hueOff val="0"/>
                <a:satOff val="0"/>
                <a:lumOff val="0"/>
                <a:alphaOff val="0"/>
                <a:shade val="93000"/>
                <a:satMod val="130000"/>
              </a:schemeClr>
            </a:gs>
            <a:gs pos="100000">
              <a:schemeClr val="accent3">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619" tIns="68580" rIns="128016" bIns="68580" numCol="1" spcCol="1270" anchor="ctr" anchorCtr="0">
          <a:noAutofit/>
        </a:bodyPr>
        <a:lstStyle/>
        <a:p>
          <a:pPr lvl="0" algn="just" defTabSz="800100">
            <a:lnSpc>
              <a:spcPct val="90000"/>
            </a:lnSpc>
            <a:spcBef>
              <a:spcPct val="0"/>
            </a:spcBef>
            <a:spcAft>
              <a:spcPct val="35000"/>
            </a:spcAft>
          </a:pPr>
          <a:r>
            <a:rPr lang="ro-RO" sz="1800" b="1" kern="1200" dirty="0" smtClean="0">
              <a:solidFill>
                <a:schemeClr val="accent5">
                  <a:lumMod val="50000"/>
                </a:schemeClr>
              </a:solidFill>
            </a:rPr>
            <a:t>	Pornind de la această idee, ţinem să comunicăm că, dându-le din milă bani maturilor şi copiilor care practică cerşetoria, cetăţenii de fapt susţin şi contribuie indirect la exploatarea şi analfabetismul copiilor, care prin cerşetorie sunt obligaţi să “producă” în intersecţii, în parcări, subterane, la intrările în magazine şi alte locuri nepotrivite şi nesigure copiilor. Având cele mai bune intenţii, fără a conştientiza consecinţele, prin oferirea banilor, oamenii susţin relele tratamente aplicate copiilor impuşi să cerşească, sprijină pericolele pe care le implică cerşetoria: frigul şi căldura extremă, riscul de accidente, riscul ca copiii să fie abuzaţi fizic, emoţional sau sexual de către adulţi etc. </a:t>
          </a:r>
          <a:endParaRPr lang="ru-RU" sz="1800" b="1" kern="1200" dirty="0">
            <a:solidFill>
              <a:schemeClr val="accent5">
                <a:lumMod val="50000"/>
              </a:schemeClr>
            </a:solidFill>
          </a:endParaRPr>
        </a:p>
      </dsp:txBody>
      <dsp:txXfrm rot="10800000">
        <a:off x="3669692" y="106958"/>
        <a:ext cx="5120912" cy="5474714"/>
      </dsp:txXfrm>
    </dsp:sp>
    <dsp:sp modelId="{9897EAFD-FDF7-4B30-8CF6-5E000D9628EA}">
      <dsp:nvSpPr>
        <dsp:cNvPr id="0" name=""/>
        <dsp:cNvSpPr/>
      </dsp:nvSpPr>
      <dsp:spPr>
        <a:xfrm>
          <a:off x="0" y="990438"/>
          <a:ext cx="4590569" cy="389792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8988F3-64DE-4E7D-9704-5E841DF23E61}" type="datetimeFigureOut">
              <a:rPr lang="ru-RU" smtClean="0"/>
              <a:t>10.04.2019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F24F90-DFD8-4D7B-8209-73CAD0AA8723}" type="slidenum">
              <a:rPr lang="ru-RU" smtClean="0"/>
              <a:t>‹#›</a:t>
            </a:fld>
            <a:endParaRPr lang="ru-RU"/>
          </a:p>
        </p:txBody>
      </p:sp>
    </p:spTree>
    <p:extLst>
      <p:ext uri="{BB962C8B-B14F-4D97-AF65-F5344CB8AC3E}">
        <p14:creationId xmlns:p14="http://schemas.microsoft.com/office/powerpoint/2010/main" val="198626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Полилиния 6"/>
          <p:cNvSpPr/>
          <p:nvPr userDrawn="1"/>
        </p:nvSpPr>
        <p:spPr>
          <a:xfrm rot="167672">
            <a:off x="2698853" y="-42529"/>
            <a:ext cx="842113" cy="6868632"/>
          </a:xfrm>
          <a:custGeom>
            <a:avLst/>
            <a:gdLst>
              <a:gd name="connsiteX0" fmla="*/ 829339 w 829339"/>
              <a:gd name="connsiteY0" fmla="*/ 0 h 6804837"/>
              <a:gd name="connsiteX1" fmla="*/ 531628 w 829339"/>
              <a:gd name="connsiteY1" fmla="*/ 3211033 h 6804837"/>
              <a:gd name="connsiteX2" fmla="*/ 0 w 829339"/>
              <a:gd name="connsiteY2" fmla="*/ 6804837 h 6804837"/>
              <a:gd name="connsiteX3" fmla="*/ 0 w 829339"/>
              <a:gd name="connsiteY3" fmla="*/ 6804837 h 6804837"/>
              <a:gd name="connsiteX0" fmla="*/ 829339 w 906100"/>
              <a:gd name="connsiteY0" fmla="*/ 0 h 6804837"/>
              <a:gd name="connsiteX1" fmla="*/ 531628 w 906100"/>
              <a:gd name="connsiteY1" fmla="*/ 3211033 h 6804837"/>
              <a:gd name="connsiteX2" fmla="*/ 0 w 906100"/>
              <a:gd name="connsiteY2" fmla="*/ 6804837 h 6804837"/>
              <a:gd name="connsiteX3" fmla="*/ 0 w 906100"/>
              <a:gd name="connsiteY3" fmla="*/ 6804837 h 6804837"/>
              <a:gd name="connsiteX0" fmla="*/ 531628 w 558175"/>
              <a:gd name="connsiteY0" fmla="*/ 0 h 6751674"/>
              <a:gd name="connsiteX1" fmla="*/ 531628 w 558175"/>
              <a:gd name="connsiteY1" fmla="*/ 3157870 h 6751674"/>
              <a:gd name="connsiteX2" fmla="*/ 0 w 558175"/>
              <a:gd name="connsiteY2" fmla="*/ 6751674 h 6751674"/>
              <a:gd name="connsiteX3" fmla="*/ 0 w 558175"/>
              <a:gd name="connsiteY3" fmla="*/ 6751674 h 6751674"/>
              <a:gd name="connsiteX0" fmla="*/ 531628 w 558175"/>
              <a:gd name="connsiteY0" fmla="*/ 0 h 6751674"/>
              <a:gd name="connsiteX1" fmla="*/ 531628 w 558175"/>
              <a:gd name="connsiteY1" fmla="*/ 3157870 h 6751674"/>
              <a:gd name="connsiteX2" fmla="*/ 0 w 558175"/>
              <a:gd name="connsiteY2" fmla="*/ 6751674 h 6751674"/>
              <a:gd name="connsiteX3" fmla="*/ 0 w 558175"/>
              <a:gd name="connsiteY3" fmla="*/ 6751674 h 6751674"/>
              <a:gd name="connsiteX0" fmla="*/ 531628 w 531628"/>
              <a:gd name="connsiteY0" fmla="*/ 0 h 6751674"/>
              <a:gd name="connsiteX1" fmla="*/ 531628 w 531628"/>
              <a:gd name="connsiteY1" fmla="*/ 3157870 h 6751674"/>
              <a:gd name="connsiteX2" fmla="*/ 0 w 531628"/>
              <a:gd name="connsiteY2" fmla="*/ 6751674 h 6751674"/>
              <a:gd name="connsiteX3" fmla="*/ 0 w 531628"/>
              <a:gd name="connsiteY3" fmla="*/ 6751674 h 6751674"/>
              <a:gd name="connsiteX0" fmla="*/ 531628 w 531628"/>
              <a:gd name="connsiteY0" fmla="*/ 0 h 6751674"/>
              <a:gd name="connsiteX1" fmla="*/ 531628 w 531628"/>
              <a:gd name="connsiteY1" fmla="*/ 3157870 h 6751674"/>
              <a:gd name="connsiteX2" fmla="*/ 0 w 531628"/>
              <a:gd name="connsiteY2" fmla="*/ 6751674 h 6751674"/>
              <a:gd name="connsiteX3" fmla="*/ 0 w 531628"/>
              <a:gd name="connsiteY3" fmla="*/ 6751674 h 6751674"/>
              <a:gd name="connsiteX0" fmla="*/ 701749 w 701749"/>
              <a:gd name="connsiteY0" fmla="*/ 0 h 6751674"/>
              <a:gd name="connsiteX1" fmla="*/ 531628 w 701749"/>
              <a:gd name="connsiteY1" fmla="*/ 3157870 h 6751674"/>
              <a:gd name="connsiteX2" fmla="*/ 0 w 701749"/>
              <a:gd name="connsiteY2" fmla="*/ 6751674 h 6751674"/>
              <a:gd name="connsiteX3" fmla="*/ 0 w 701749"/>
              <a:gd name="connsiteY3" fmla="*/ 6751674 h 6751674"/>
              <a:gd name="connsiteX0" fmla="*/ 701749 w 701749"/>
              <a:gd name="connsiteY0" fmla="*/ 0 h 6751674"/>
              <a:gd name="connsiteX1" fmla="*/ 531628 w 701749"/>
              <a:gd name="connsiteY1" fmla="*/ 3157870 h 6751674"/>
              <a:gd name="connsiteX2" fmla="*/ 0 w 701749"/>
              <a:gd name="connsiteY2" fmla="*/ 6751674 h 6751674"/>
              <a:gd name="connsiteX3" fmla="*/ 0 w 701749"/>
              <a:gd name="connsiteY3" fmla="*/ 6751674 h 6751674"/>
              <a:gd name="connsiteX0" fmla="*/ 765545 w 765545"/>
              <a:gd name="connsiteY0" fmla="*/ 0 h 6868632"/>
              <a:gd name="connsiteX1" fmla="*/ 531628 w 765545"/>
              <a:gd name="connsiteY1" fmla="*/ 3274828 h 6868632"/>
              <a:gd name="connsiteX2" fmla="*/ 0 w 765545"/>
              <a:gd name="connsiteY2" fmla="*/ 6868632 h 6868632"/>
              <a:gd name="connsiteX3" fmla="*/ 0 w 765545"/>
              <a:gd name="connsiteY3" fmla="*/ 6868632 h 6868632"/>
              <a:gd name="connsiteX0" fmla="*/ 765545 w 842113"/>
              <a:gd name="connsiteY0" fmla="*/ 0 h 6868632"/>
              <a:gd name="connsiteX1" fmla="*/ 531628 w 842113"/>
              <a:gd name="connsiteY1" fmla="*/ 3274828 h 6868632"/>
              <a:gd name="connsiteX2" fmla="*/ 0 w 842113"/>
              <a:gd name="connsiteY2" fmla="*/ 6868632 h 6868632"/>
              <a:gd name="connsiteX3" fmla="*/ 0 w 842113"/>
              <a:gd name="connsiteY3" fmla="*/ 6868632 h 6868632"/>
            </a:gdLst>
            <a:ahLst/>
            <a:cxnLst>
              <a:cxn ang="0">
                <a:pos x="connsiteX0" y="connsiteY0"/>
              </a:cxn>
              <a:cxn ang="0">
                <a:pos x="connsiteX1" y="connsiteY1"/>
              </a:cxn>
              <a:cxn ang="0">
                <a:pos x="connsiteX2" y="connsiteY2"/>
              </a:cxn>
              <a:cxn ang="0">
                <a:pos x="connsiteX3" y="connsiteY3"/>
              </a:cxn>
            </a:cxnLst>
            <a:rect l="l" t="t" r="r" b="b"/>
            <a:pathLst>
              <a:path w="842113" h="6868632">
                <a:moveTo>
                  <a:pt x="765545" y="0"/>
                </a:moveTo>
                <a:cubicBezTo>
                  <a:pt x="441252" y="464289"/>
                  <a:pt x="-262269" y="714154"/>
                  <a:pt x="531628" y="3274828"/>
                </a:cubicBezTo>
                <a:cubicBezTo>
                  <a:pt x="1463748" y="6090683"/>
                  <a:pt x="0" y="6868632"/>
                  <a:pt x="0" y="6868632"/>
                </a:cubicBezTo>
                <a:lnTo>
                  <a:pt x="0" y="6868632"/>
                </a:lnTo>
              </a:path>
            </a:pathLst>
          </a:custGeom>
          <a:ln w="38100">
            <a:solidFill>
              <a:schemeClr val="accent3">
                <a:lumMod val="50000"/>
              </a:schemeClr>
            </a:solidFill>
          </a:ln>
          <a:effectLst>
            <a:outerShdw blurRad="1143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 name="Полилиния 7"/>
          <p:cNvSpPr/>
          <p:nvPr userDrawn="1"/>
        </p:nvSpPr>
        <p:spPr>
          <a:xfrm rot="189704">
            <a:off x="1976195" y="64026"/>
            <a:ext cx="1471695" cy="6858000"/>
          </a:xfrm>
          <a:custGeom>
            <a:avLst/>
            <a:gdLst>
              <a:gd name="connsiteX0" fmla="*/ 350874 w 350874"/>
              <a:gd name="connsiteY0" fmla="*/ 0 h 6858000"/>
              <a:gd name="connsiteX1" fmla="*/ 0 w 350874"/>
              <a:gd name="connsiteY1" fmla="*/ 6858000 h 6858000"/>
              <a:gd name="connsiteX2" fmla="*/ 350874 w 350874"/>
              <a:gd name="connsiteY2" fmla="*/ 0 h 6858000"/>
              <a:gd name="connsiteX0" fmla="*/ 981778 w 1393284"/>
              <a:gd name="connsiteY0" fmla="*/ 0 h 6859149"/>
              <a:gd name="connsiteX1" fmla="*/ 630904 w 1393284"/>
              <a:gd name="connsiteY1" fmla="*/ 6858000 h 6859149"/>
              <a:gd name="connsiteX2" fmla="*/ 981778 w 1393284"/>
              <a:gd name="connsiteY2" fmla="*/ 0 h 6859149"/>
              <a:gd name="connsiteX0" fmla="*/ 1343996 w 2334455"/>
              <a:gd name="connsiteY0" fmla="*/ 111 h 6858889"/>
              <a:gd name="connsiteX1" fmla="*/ 993122 w 2334455"/>
              <a:gd name="connsiteY1" fmla="*/ 6858111 h 6858889"/>
              <a:gd name="connsiteX2" fmla="*/ 1343996 w 2334455"/>
              <a:gd name="connsiteY2" fmla="*/ 111 h 6858889"/>
              <a:gd name="connsiteX0" fmla="*/ 1343996 w 2334455"/>
              <a:gd name="connsiteY0" fmla="*/ 111 h 6858889"/>
              <a:gd name="connsiteX1" fmla="*/ 993122 w 2334455"/>
              <a:gd name="connsiteY1" fmla="*/ 6858111 h 6858889"/>
              <a:gd name="connsiteX2" fmla="*/ 1343996 w 2334455"/>
              <a:gd name="connsiteY2" fmla="*/ 111 h 6858889"/>
              <a:gd name="connsiteX0" fmla="*/ 1343996 w 2334455"/>
              <a:gd name="connsiteY0" fmla="*/ 111 h 6858889"/>
              <a:gd name="connsiteX1" fmla="*/ 993122 w 2334455"/>
              <a:gd name="connsiteY1" fmla="*/ 6858111 h 6858889"/>
              <a:gd name="connsiteX2" fmla="*/ 1343996 w 2334455"/>
              <a:gd name="connsiteY2" fmla="*/ 111 h 6858889"/>
              <a:gd name="connsiteX0" fmla="*/ 1132877 w 1773156"/>
              <a:gd name="connsiteY0" fmla="*/ 140562 h 6999465"/>
              <a:gd name="connsiteX1" fmla="*/ 782003 w 1773156"/>
              <a:gd name="connsiteY1" fmla="*/ 6998562 h 6999465"/>
              <a:gd name="connsiteX2" fmla="*/ 1132877 w 1773156"/>
              <a:gd name="connsiteY2" fmla="*/ 140562 h 6999465"/>
              <a:gd name="connsiteX0" fmla="*/ 1088002 w 1728281"/>
              <a:gd name="connsiteY0" fmla="*/ 88726 h 6947629"/>
              <a:gd name="connsiteX1" fmla="*/ 737128 w 1728281"/>
              <a:gd name="connsiteY1" fmla="*/ 6946726 h 6947629"/>
              <a:gd name="connsiteX2" fmla="*/ 1088002 w 1728281"/>
              <a:gd name="connsiteY2" fmla="*/ 88726 h 6947629"/>
              <a:gd name="connsiteX0" fmla="*/ 1085485 w 1722002"/>
              <a:gd name="connsiteY0" fmla="*/ 49 h 6858821"/>
              <a:gd name="connsiteX1" fmla="*/ 734611 w 1722002"/>
              <a:gd name="connsiteY1" fmla="*/ 6858049 h 6858821"/>
              <a:gd name="connsiteX2" fmla="*/ 1085485 w 1722002"/>
              <a:gd name="connsiteY2" fmla="*/ 49 h 6858821"/>
              <a:gd name="connsiteX0" fmla="*/ 1085485 w 1722002"/>
              <a:gd name="connsiteY0" fmla="*/ 49 h 6858821"/>
              <a:gd name="connsiteX1" fmla="*/ 734611 w 1722002"/>
              <a:gd name="connsiteY1" fmla="*/ 6858049 h 6858821"/>
              <a:gd name="connsiteX2" fmla="*/ 1085485 w 1722002"/>
              <a:gd name="connsiteY2" fmla="*/ 49 h 6858821"/>
              <a:gd name="connsiteX0" fmla="*/ 1085485 w 1625032"/>
              <a:gd name="connsiteY0" fmla="*/ 0 h 6858831"/>
              <a:gd name="connsiteX1" fmla="*/ 734611 w 1625032"/>
              <a:gd name="connsiteY1" fmla="*/ 6858000 h 6858831"/>
              <a:gd name="connsiteX2" fmla="*/ 1085485 w 1625032"/>
              <a:gd name="connsiteY2" fmla="*/ 0 h 6858831"/>
              <a:gd name="connsiteX0" fmla="*/ 1157562 w 1697109"/>
              <a:gd name="connsiteY0" fmla="*/ 0 h 6858831"/>
              <a:gd name="connsiteX1" fmla="*/ 806688 w 1697109"/>
              <a:gd name="connsiteY1" fmla="*/ 6858000 h 6858831"/>
              <a:gd name="connsiteX2" fmla="*/ 1157562 w 1697109"/>
              <a:gd name="connsiteY2" fmla="*/ 0 h 6858831"/>
              <a:gd name="connsiteX0" fmla="*/ 1404311 w 1943858"/>
              <a:gd name="connsiteY0" fmla="*/ 0 h 6858831"/>
              <a:gd name="connsiteX1" fmla="*/ 1053437 w 1943858"/>
              <a:gd name="connsiteY1" fmla="*/ 6858000 h 6858831"/>
              <a:gd name="connsiteX2" fmla="*/ 1404311 w 1943858"/>
              <a:gd name="connsiteY2" fmla="*/ 0 h 6858831"/>
              <a:gd name="connsiteX0" fmla="*/ 1404311 w 1943858"/>
              <a:gd name="connsiteY0" fmla="*/ 0 h 6858831"/>
              <a:gd name="connsiteX1" fmla="*/ 1053437 w 1943858"/>
              <a:gd name="connsiteY1" fmla="*/ 6858000 h 6858831"/>
              <a:gd name="connsiteX2" fmla="*/ 1404311 w 1943858"/>
              <a:gd name="connsiteY2" fmla="*/ 0 h 6858831"/>
              <a:gd name="connsiteX0" fmla="*/ 531348 w 1070895"/>
              <a:gd name="connsiteY0" fmla="*/ 0 h 6858831"/>
              <a:gd name="connsiteX1" fmla="*/ 180474 w 1070895"/>
              <a:gd name="connsiteY1" fmla="*/ 6858000 h 6858831"/>
              <a:gd name="connsiteX2" fmla="*/ 531348 w 1070895"/>
              <a:gd name="connsiteY2" fmla="*/ 0 h 6858831"/>
              <a:gd name="connsiteX0" fmla="*/ 884142 w 1423689"/>
              <a:gd name="connsiteY0" fmla="*/ 0 h 6858831"/>
              <a:gd name="connsiteX1" fmla="*/ 533268 w 1423689"/>
              <a:gd name="connsiteY1" fmla="*/ 6858000 h 6858831"/>
              <a:gd name="connsiteX2" fmla="*/ 884142 w 1423689"/>
              <a:gd name="connsiteY2" fmla="*/ 0 h 6858831"/>
              <a:gd name="connsiteX0" fmla="*/ 853263 w 1392810"/>
              <a:gd name="connsiteY0" fmla="*/ 0 h 6858831"/>
              <a:gd name="connsiteX1" fmla="*/ 502389 w 1392810"/>
              <a:gd name="connsiteY1" fmla="*/ 6858000 h 6858831"/>
              <a:gd name="connsiteX2" fmla="*/ 853263 w 1392810"/>
              <a:gd name="connsiteY2" fmla="*/ 0 h 6858831"/>
              <a:gd name="connsiteX0" fmla="*/ 925239 w 1464786"/>
              <a:gd name="connsiteY0" fmla="*/ 0 h 6858831"/>
              <a:gd name="connsiteX1" fmla="*/ 574365 w 1464786"/>
              <a:gd name="connsiteY1" fmla="*/ 6858000 h 6858831"/>
              <a:gd name="connsiteX2" fmla="*/ 925239 w 1464786"/>
              <a:gd name="connsiteY2" fmla="*/ 0 h 6858831"/>
              <a:gd name="connsiteX0" fmla="*/ 925239 w 1097863"/>
              <a:gd name="connsiteY0" fmla="*/ 0 h 6859035"/>
              <a:gd name="connsiteX1" fmla="*/ 574365 w 1097863"/>
              <a:gd name="connsiteY1" fmla="*/ 6858000 h 6859035"/>
              <a:gd name="connsiteX2" fmla="*/ 925239 w 1097863"/>
              <a:gd name="connsiteY2" fmla="*/ 0 h 6859035"/>
              <a:gd name="connsiteX0" fmla="*/ 925239 w 1198039"/>
              <a:gd name="connsiteY0" fmla="*/ 0 h 6858000"/>
              <a:gd name="connsiteX1" fmla="*/ 574365 w 1198039"/>
              <a:gd name="connsiteY1" fmla="*/ 6858000 h 6858000"/>
              <a:gd name="connsiteX2" fmla="*/ 925239 w 1198039"/>
              <a:gd name="connsiteY2" fmla="*/ 0 h 6858000"/>
              <a:gd name="connsiteX0" fmla="*/ 925239 w 1193849"/>
              <a:gd name="connsiteY0" fmla="*/ 0 h 6858000"/>
              <a:gd name="connsiteX1" fmla="*/ 574365 w 1193849"/>
              <a:gd name="connsiteY1" fmla="*/ 6858000 h 6858000"/>
              <a:gd name="connsiteX2" fmla="*/ 925239 w 1193849"/>
              <a:gd name="connsiteY2" fmla="*/ 0 h 6858000"/>
              <a:gd name="connsiteX0" fmla="*/ 925239 w 1345409"/>
              <a:gd name="connsiteY0" fmla="*/ 0 h 6858000"/>
              <a:gd name="connsiteX1" fmla="*/ 574365 w 1345409"/>
              <a:gd name="connsiteY1" fmla="*/ 6858000 h 6858000"/>
              <a:gd name="connsiteX2" fmla="*/ 925239 w 1345409"/>
              <a:gd name="connsiteY2" fmla="*/ 0 h 6858000"/>
              <a:gd name="connsiteX0" fmla="*/ 925239 w 1327679"/>
              <a:gd name="connsiteY0" fmla="*/ 0 h 6858000"/>
              <a:gd name="connsiteX1" fmla="*/ 574365 w 1327679"/>
              <a:gd name="connsiteY1" fmla="*/ 6858000 h 6858000"/>
              <a:gd name="connsiteX2" fmla="*/ 925239 w 1327679"/>
              <a:gd name="connsiteY2" fmla="*/ 0 h 6858000"/>
            </a:gdLst>
            <a:ahLst/>
            <a:cxnLst>
              <a:cxn ang="0">
                <a:pos x="connsiteX0" y="connsiteY0"/>
              </a:cxn>
              <a:cxn ang="0">
                <a:pos x="connsiteX1" y="connsiteY1"/>
              </a:cxn>
              <a:cxn ang="0">
                <a:pos x="connsiteX2" y="connsiteY2"/>
              </a:cxn>
            </a:cxnLst>
            <a:rect l="l" t="t" r="r" b="b"/>
            <a:pathLst>
              <a:path w="1327679" h="6858000">
                <a:moveTo>
                  <a:pt x="925239" y="0"/>
                </a:moveTo>
                <a:cubicBezTo>
                  <a:pt x="-967356" y="2498651"/>
                  <a:pt x="2860365" y="4901609"/>
                  <a:pt x="574365" y="6858000"/>
                </a:cubicBezTo>
                <a:cubicBezTo>
                  <a:pt x="2520123" y="4444409"/>
                  <a:pt x="-1786063" y="2870791"/>
                  <a:pt x="925239" y="0"/>
                </a:cubicBezTo>
                <a:close/>
              </a:path>
            </a:pathLst>
          </a:custGeom>
          <a:solidFill>
            <a:schemeClr val="accent3">
              <a:lumMod val="50000"/>
            </a:schemeClr>
          </a:solidFill>
          <a:ln>
            <a:noFill/>
          </a:ln>
          <a:effectLst>
            <a:outerShdw blurRad="317500" dist="152400" dir="2700000" algn="tl" rotWithShape="0">
              <a:prstClr val="black">
                <a:alpha val="40000"/>
              </a:prstClr>
            </a:outerShdw>
          </a:effectLst>
          <a:scene3d>
            <a:camera prst="orthographicFront"/>
            <a:lightRig rig="threePt" dir="t">
              <a:rot lat="0" lon="0" rev="3600000"/>
            </a:lightRig>
          </a:scene3d>
          <a:sp3d prstMaterial="metal">
            <a:bevelT w="234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олилиния 8"/>
          <p:cNvSpPr/>
          <p:nvPr userDrawn="1"/>
        </p:nvSpPr>
        <p:spPr>
          <a:xfrm>
            <a:off x="1367830" y="-20782"/>
            <a:ext cx="1764010" cy="6889173"/>
          </a:xfrm>
          <a:custGeom>
            <a:avLst/>
            <a:gdLst>
              <a:gd name="connsiteX0" fmla="*/ 1101437 w 1101437"/>
              <a:gd name="connsiteY0" fmla="*/ 10391 h 6889173"/>
              <a:gd name="connsiteX1" fmla="*/ 1007918 w 1101437"/>
              <a:gd name="connsiteY1" fmla="*/ 0 h 6889173"/>
              <a:gd name="connsiteX2" fmla="*/ 0 w 1101437"/>
              <a:gd name="connsiteY2" fmla="*/ 5081155 h 6889173"/>
              <a:gd name="connsiteX3" fmla="*/ 613064 w 1101437"/>
              <a:gd name="connsiteY3" fmla="*/ 6889173 h 6889173"/>
              <a:gd name="connsiteX4" fmla="*/ 665018 w 1101437"/>
              <a:gd name="connsiteY4" fmla="*/ 6889173 h 6889173"/>
              <a:gd name="connsiteX5" fmla="*/ 467591 w 1101437"/>
              <a:gd name="connsiteY5" fmla="*/ 4073237 h 6889173"/>
              <a:gd name="connsiteX6" fmla="*/ 1101437 w 1101437"/>
              <a:gd name="connsiteY6" fmla="*/ 10391 h 6889173"/>
              <a:gd name="connsiteX0" fmla="*/ 1418094 w 1418094"/>
              <a:gd name="connsiteY0" fmla="*/ 10391 h 6889173"/>
              <a:gd name="connsiteX1" fmla="*/ 1324575 w 1418094"/>
              <a:gd name="connsiteY1" fmla="*/ 0 h 6889173"/>
              <a:gd name="connsiteX2" fmla="*/ 316657 w 1418094"/>
              <a:gd name="connsiteY2" fmla="*/ 5081155 h 6889173"/>
              <a:gd name="connsiteX3" fmla="*/ 929721 w 1418094"/>
              <a:gd name="connsiteY3" fmla="*/ 6889173 h 6889173"/>
              <a:gd name="connsiteX4" fmla="*/ 981675 w 1418094"/>
              <a:gd name="connsiteY4" fmla="*/ 6889173 h 6889173"/>
              <a:gd name="connsiteX5" fmla="*/ 784248 w 1418094"/>
              <a:gd name="connsiteY5" fmla="*/ 4073237 h 6889173"/>
              <a:gd name="connsiteX6" fmla="*/ 1418094 w 1418094"/>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8296" h="6889173">
                <a:moveTo>
                  <a:pt x="1543718" y="10391"/>
                </a:moveTo>
                <a:lnTo>
                  <a:pt x="1450199" y="0"/>
                </a:lnTo>
                <a:cubicBezTo>
                  <a:pt x="303735" y="1423554"/>
                  <a:pt x="-562173" y="3834246"/>
                  <a:pt x="442281" y="5081155"/>
                </a:cubicBezTo>
                <a:cubicBezTo>
                  <a:pt x="1467518" y="6182591"/>
                  <a:pt x="1713435" y="6057900"/>
                  <a:pt x="1055345" y="6889173"/>
                </a:cubicBezTo>
                <a:lnTo>
                  <a:pt x="1107299" y="6889173"/>
                </a:lnTo>
                <a:cubicBezTo>
                  <a:pt x="1862372" y="6096001"/>
                  <a:pt x="1910862" y="5739246"/>
                  <a:pt x="909872" y="4073237"/>
                </a:cubicBezTo>
                <a:cubicBezTo>
                  <a:pt x="102845" y="2635828"/>
                  <a:pt x="636246" y="1042555"/>
                  <a:pt x="1543718" y="10391"/>
                </a:cubicBezTo>
                <a:close/>
              </a:path>
            </a:pathLst>
          </a:custGeom>
          <a:solidFill>
            <a:schemeClr val="accent3">
              <a:lumMod val="50000"/>
            </a:schemeClr>
          </a:solidFill>
          <a:ln>
            <a:noFill/>
          </a:ln>
          <a:effectLst>
            <a:outerShdw blurRad="317500" dist="152400" dir="2700000" algn="tl" rotWithShape="0">
              <a:prstClr val="black">
                <a:alpha val="40000"/>
              </a:prstClr>
            </a:outerShdw>
          </a:effectLst>
          <a:scene3d>
            <a:camera prst="orthographicFront"/>
            <a:lightRig rig="threePt" dir="t">
              <a:rot lat="0" lon="0" rev="3600000"/>
            </a:lightRig>
          </a:scene3d>
          <a:sp3d prstMaterial="metal">
            <a:bevelT w="234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олилиния 9"/>
          <p:cNvSpPr/>
          <p:nvPr userDrawn="1"/>
        </p:nvSpPr>
        <p:spPr>
          <a:xfrm>
            <a:off x="1259632" y="-13855"/>
            <a:ext cx="1726742" cy="7034646"/>
          </a:xfrm>
          <a:custGeom>
            <a:avLst/>
            <a:gdLst>
              <a:gd name="connsiteX0" fmla="*/ 1101437 w 1101437"/>
              <a:gd name="connsiteY0" fmla="*/ 10391 h 6889173"/>
              <a:gd name="connsiteX1" fmla="*/ 1007918 w 1101437"/>
              <a:gd name="connsiteY1" fmla="*/ 0 h 6889173"/>
              <a:gd name="connsiteX2" fmla="*/ 0 w 1101437"/>
              <a:gd name="connsiteY2" fmla="*/ 5081155 h 6889173"/>
              <a:gd name="connsiteX3" fmla="*/ 613064 w 1101437"/>
              <a:gd name="connsiteY3" fmla="*/ 6889173 h 6889173"/>
              <a:gd name="connsiteX4" fmla="*/ 665018 w 1101437"/>
              <a:gd name="connsiteY4" fmla="*/ 6889173 h 6889173"/>
              <a:gd name="connsiteX5" fmla="*/ 467591 w 1101437"/>
              <a:gd name="connsiteY5" fmla="*/ 4073237 h 6889173"/>
              <a:gd name="connsiteX6" fmla="*/ 1101437 w 1101437"/>
              <a:gd name="connsiteY6" fmla="*/ 10391 h 6889173"/>
              <a:gd name="connsiteX0" fmla="*/ 1418094 w 1418094"/>
              <a:gd name="connsiteY0" fmla="*/ 10391 h 6889173"/>
              <a:gd name="connsiteX1" fmla="*/ 1324575 w 1418094"/>
              <a:gd name="connsiteY1" fmla="*/ 0 h 6889173"/>
              <a:gd name="connsiteX2" fmla="*/ 316657 w 1418094"/>
              <a:gd name="connsiteY2" fmla="*/ 5081155 h 6889173"/>
              <a:gd name="connsiteX3" fmla="*/ 929721 w 1418094"/>
              <a:gd name="connsiteY3" fmla="*/ 6889173 h 6889173"/>
              <a:gd name="connsiteX4" fmla="*/ 981675 w 1418094"/>
              <a:gd name="connsiteY4" fmla="*/ 6889173 h 6889173"/>
              <a:gd name="connsiteX5" fmla="*/ 784248 w 1418094"/>
              <a:gd name="connsiteY5" fmla="*/ 4073237 h 6889173"/>
              <a:gd name="connsiteX6" fmla="*/ 1418094 w 1418094"/>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1926976 w 1926976"/>
              <a:gd name="connsiteY0" fmla="*/ 0 h 7034646"/>
              <a:gd name="connsiteX1" fmla="*/ 1450199 w 1926976"/>
              <a:gd name="connsiteY1" fmla="*/ 145473 h 7034646"/>
              <a:gd name="connsiteX2" fmla="*/ 442281 w 1926976"/>
              <a:gd name="connsiteY2" fmla="*/ 5226628 h 7034646"/>
              <a:gd name="connsiteX3" fmla="*/ 1055345 w 1926976"/>
              <a:gd name="connsiteY3" fmla="*/ 7034646 h 7034646"/>
              <a:gd name="connsiteX4" fmla="*/ 1107299 w 1926976"/>
              <a:gd name="connsiteY4" fmla="*/ 7034646 h 7034646"/>
              <a:gd name="connsiteX5" fmla="*/ 909872 w 1926976"/>
              <a:gd name="connsiteY5" fmla="*/ 4218710 h 7034646"/>
              <a:gd name="connsiteX6" fmla="*/ 1926976 w 1926976"/>
              <a:gd name="connsiteY6" fmla="*/ 0 h 7034646"/>
              <a:gd name="connsiteX0" fmla="*/ 1862534 w 1862534"/>
              <a:gd name="connsiteY0" fmla="*/ 0 h 7034646"/>
              <a:gd name="connsiteX1" fmla="*/ 1710051 w 1862534"/>
              <a:gd name="connsiteY1" fmla="*/ 10391 h 7034646"/>
              <a:gd name="connsiteX2" fmla="*/ 377839 w 1862534"/>
              <a:gd name="connsiteY2" fmla="*/ 5226628 h 7034646"/>
              <a:gd name="connsiteX3" fmla="*/ 990903 w 1862534"/>
              <a:gd name="connsiteY3" fmla="*/ 7034646 h 7034646"/>
              <a:gd name="connsiteX4" fmla="*/ 1042857 w 1862534"/>
              <a:gd name="connsiteY4" fmla="*/ 7034646 h 7034646"/>
              <a:gd name="connsiteX5" fmla="*/ 845430 w 1862534"/>
              <a:gd name="connsiteY5" fmla="*/ 4218710 h 7034646"/>
              <a:gd name="connsiteX6" fmla="*/ 1862534 w 1862534"/>
              <a:gd name="connsiteY6" fmla="*/ 0 h 7034646"/>
              <a:gd name="connsiteX0" fmla="*/ 1542590 w 1542590"/>
              <a:gd name="connsiteY0" fmla="*/ 0 h 7034646"/>
              <a:gd name="connsiteX1" fmla="*/ 1390107 w 1542590"/>
              <a:gd name="connsiteY1" fmla="*/ 10391 h 7034646"/>
              <a:gd name="connsiteX2" fmla="*/ 460806 w 1542590"/>
              <a:gd name="connsiteY2" fmla="*/ 4312228 h 7034646"/>
              <a:gd name="connsiteX3" fmla="*/ 670959 w 1542590"/>
              <a:gd name="connsiteY3" fmla="*/ 7034646 h 7034646"/>
              <a:gd name="connsiteX4" fmla="*/ 722913 w 1542590"/>
              <a:gd name="connsiteY4" fmla="*/ 7034646 h 7034646"/>
              <a:gd name="connsiteX5" fmla="*/ 525486 w 1542590"/>
              <a:gd name="connsiteY5" fmla="*/ 4218710 h 7034646"/>
              <a:gd name="connsiteX6" fmla="*/ 1542590 w 1542590"/>
              <a:gd name="connsiteY6" fmla="*/ 0 h 7034646"/>
              <a:gd name="connsiteX0" fmla="*/ 1602682 w 1602682"/>
              <a:gd name="connsiteY0" fmla="*/ 0 h 7034646"/>
              <a:gd name="connsiteX1" fmla="*/ 1450199 w 1602682"/>
              <a:gd name="connsiteY1" fmla="*/ 10391 h 7034646"/>
              <a:gd name="connsiteX2" fmla="*/ 442281 w 1602682"/>
              <a:gd name="connsiteY2" fmla="*/ 5185065 h 7034646"/>
              <a:gd name="connsiteX3" fmla="*/ 731051 w 1602682"/>
              <a:gd name="connsiteY3" fmla="*/ 7034646 h 7034646"/>
              <a:gd name="connsiteX4" fmla="*/ 783005 w 1602682"/>
              <a:gd name="connsiteY4" fmla="*/ 7034646 h 7034646"/>
              <a:gd name="connsiteX5" fmla="*/ 585578 w 1602682"/>
              <a:gd name="connsiteY5" fmla="*/ 4218710 h 7034646"/>
              <a:gd name="connsiteX6" fmla="*/ 1602682 w 1602682"/>
              <a:gd name="connsiteY6" fmla="*/ 0 h 7034646"/>
              <a:gd name="connsiteX0" fmla="*/ 1602682 w 1602682"/>
              <a:gd name="connsiteY0" fmla="*/ 0 h 7034646"/>
              <a:gd name="connsiteX1" fmla="*/ 1450199 w 1602682"/>
              <a:gd name="connsiteY1" fmla="*/ 10391 h 7034646"/>
              <a:gd name="connsiteX2" fmla="*/ 442281 w 1602682"/>
              <a:gd name="connsiteY2" fmla="*/ 5185065 h 7034646"/>
              <a:gd name="connsiteX3" fmla="*/ 731051 w 1602682"/>
              <a:gd name="connsiteY3" fmla="*/ 7034646 h 7034646"/>
              <a:gd name="connsiteX4" fmla="*/ 783005 w 1602682"/>
              <a:gd name="connsiteY4" fmla="*/ 7034646 h 7034646"/>
              <a:gd name="connsiteX5" fmla="*/ 428345 w 1602682"/>
              <a:gd name="connsiteY5" fmla="*/ 4956465 h 7034646"/>
              <a:gd name="connsiteX6" fmla="*/ 1602682 w 1602682"/>
              <a:gd name="connsiteY6" fmla="*/ 0 h 7034646"/>
              <a:gd name="connsiteX0" fmla="*/ 1602682 w 1602682"/>
              <a:gd name="connsiteY0" fmla="*/ 0 h 7034646"/>
              <a:gd name="connsiteX1" fmla="*/ 1450199 w 1602682"/>
              <a:gd name="connsiteY1" fmla="*/ 10391 h 7034646"/>
              <a:gd name="connsiteX2" fmla="*/ 442281 w 1602682"/>
              <a:gd name="connsiteY2" fmla="*/ 5185065 h 7034646"/>
              <a:gd name="connsiteX3" fmla="*/ 731051 w 1602682"/>
              <a:gd name="connsiteY3" fmla="*/ 7034646 h 7034646"/>
              <a:gd name="connsiteX4" fmla="*/ 783005 w 1602682"/>
              <a:gd name="connsiteY4" fmla="*/ 7034646 h 7034646"/>
              <a:gd name="connsiteX5" fmla="*/ 428345 w 1602682"/>
              <a:gd name="connsiteY5" fmla="*/ 4956465 h 7034646"/>
              <a:gd name="connsiteX6" fmla="*/ 1602682 w 1602682"/>
              <a:gd name="connsiteY6" fmla="*/ 0 h 7034646"/>
              <a:gd name="connsiteX0" fmla="*/ 1602682 w 1602682"/>
              <a:gd name="connsiteY0" fmla="*/ 0 h 7034646"/>
              <a:gd name="connsiteX1" fmla="*/ 1450199 w 1602682"/>
              <a:gd name="connsiteY1" fmla="*/ 10391 h 7034646"/>
              <a:gd name="connsiteX2" fmla="*/ 442281 w 1602682"/>
              <a:gd name="connsiteY2" fmla="*/ 5185065 h 7034646"/>
              <a:gd name="connsiteX3" fmla="*/ 731051 w 1602682"/>
              <a:gd name="connsiteY3" fmla="*/ 7034646 h 7034646"/>
              <a:gd name="connsiteX4" fmla="*/ 783005 w 1602682"/>
              <a:gd name="connsiteY4" fmla="*/ 7034646 h 7034646"/>
              <a:gd name="connsiteX5" fmla="*/ 428345 w 1602682"/>
              <a:gd name="connsiteY5" fmla="*/ 4956465 h 7034646"/>
              <a:gd name="connsiteX6" fmla="*/ 1602682 w 1602682"/>
              <a:gd name="connsiteY6" fmla="*/ 0 h 7034646"/>
              <a:gd name="connsiteX0" fmla="*/ 1602682 w 1602682"/>
              <a:gd name="connsiteY0" fmla="*/ 0 h 7034646"/>
              <a:gd name="connsiteX1" fmla="*/ 1450199 w 1602682"/>
              <a:gd name="connsiteY1" fmla="*/ 10391 h 7034646"/>
              <a:gd name="connsiteX2" fmla="*/ 442281 w 1602682"/>
              <a:gd name="connsiteY2" fmla="*/ 5185065 h 7034646"/>
              <a:gd name="connsiteX3" fmla="*/ 731051 w 1602682"/>
              <a:gd name="connsiteY3" fmla="*/ 7034646 h 7034646"/>
              <a:gd name="connsiteX4" fmla="*/ 783005 w 1602682"/>
              <a:gd name="connsiteY4" fmla="*/ 7034646 h 7034646"/>
              <a:gd name="connsiteX5" fmla="*/ 428345 w 1602682"/>
              <a:gd name="connsiteY5" fmla="*/ 4956465 h 7034646"/>
              <a:gd name="connsiteX6" fmla="*/ 1602682 w 1602682"/>
              <a:gd name="connsiteY6" fmla="*/ 0 h 7034646"/>
              <a:gd name="connsiteX0" fmla="*/ 1602682 w 1602682"/>
              <a:gd name="connsiteY0" fmla="*/ 0 h 7034646"/>
              <a:gd name="connsiteX1" fmla="*/ 1450199 w 1602682"/>
              <a:gd name="connsiteY1" fmla="*/ 10391 h 7034646"/>
              <a:gd name="connsiteX2" fmla="*/ 442281 w 1602682"/>
              <a:gd name="connsiteY2" fmla="*/ 5185065 h 7034646"/>
              <a:gd name="connsiteX3" fmla="*/ 731051 w 1602682"/>
              <a:gd name="connsiteY3" fmla="*/ 7034646 h 7034646"/>
              <a:gd name="connsiteX4" fmla="*/ 783005 w 1602682"/>
              <a:gd name="connsiteY4" fmla="*/ 7034646 h 7034646"/>
              <a:gd name="connsiteX5" fmla="*/ 428345 w 1602682"/>
              <a:gd name="connsiteY5" fmla="*/ 4956465 h 7034646"/>
              <a:gd name="connsiteX6" fmla="*/ 1602682 w 1602682"/>
              <a:gd name="connsiteY6" fmla="*/ 0 h 7034646"/>
              <a:gd name="connsiteX0" fmla="*/ 1602682 w 1602682"/>
              <a:gd name="connsiteY0" fmla="*/ 0 h 7034646"/>
              <a:gd name="connsiteX1" fmla="*/ 1450199 w 1602682"/>
              <a:gd name="connsiteY1" fmla="*/ 10391 h 7034646"/>
              <a:gd name="connsiteX2" fmla="*/ 442281 w 1602682"/>
              <a:gd name="connsiteY2" fmla="*/ 5185065 h 7034646"/>
              <a:gd name="connsiteX3" fmla="*/ 731051 w 1602682"/>
              <a:gd name="connsiteY3" fmla="*/ 7034646 h 7034646"/>
              <a:gd name="connsiteX4" fmla="*/ 783005 w 1602682"/>
              <a:gd name="connsiteY4" fmla="*/ 7034646 h 7034646"/>
              <a:gd name="connsiteX5" fmla="*/ 428345 w 1602682"/>
              <a:gd name="connsiteY5" fmla="*/ 4956465 h 7034646"/>
              <a:gd name="connsiteX6" fmla="*/ 1602682 w 1602682"/>
              <a:gd name="connsiteY6" fmla="*/ 0 h 7034646"/>
              <a:gd name="connsiteX0" fmla="*/ 1602682 w 1602682"/>
              <a:gd name="connsiteY0" fmla="*/ 0 h 7034646"/>
              <a:gd name="connsiteX1" fmla="*/ 1450199 w 1602682"/>
              <a:gd name="connsiteY1" fmla="*/ 10391 h 7034646"/>
              <a:gd name="connsiteX2" fmla="*/ 442281 w 1602682"/>
              <a:gd name="connsiteY2" fmla="*/ 5185065 h 7034646"/>
              <a:gd name="connsiteX3" fmla="*/ 731051 w 1602682"/>
              <a:gd name="connsiteY3" fmla="*/ 7034646 h 7034646"/>
              <a:gd name="connsiteX4" fmla="*/ 783005 w 1602682"/>
              <a:gd name="connsiteY4" fmla="*/ 7034646 h 7034646"/>
              <a:gd name="connsiteX5" fmla="*/ 428345 w 1602682"/>
              <a:gd name="connsiteY5" fmla="*/ 4956465 h 7034646"/>
              <a:gd name="connsiteX6" fmla="*/ 1602682 w 1602682"/>
              <a:gd name="connsiteY6" fmla="*/ 0 h 7034646"/>
              <a:gd name="connsiteX0" fmla="*/ 1602682 w 2085826"/>
              <a:gd name="connsiteY0" fmla="*/ 0 h 7034646"/>
              <a:gd name="connsiteX1" fmla="*/ 1450199 w 2085826"/>
              <a:gd name="connsiteY1" fmla="*/ 10391 h 7034646"/>
              <a:gd name="connsiteX2" fmla="*/ 442281 w 2085826"/>
              <a:gd name="connsiteY2" fmla="*/ 5185065 h 7034646"/>
              <a:gd name="connsiteX3" fmla="*/ 731051 w 2085826"/>
              <a:gd name="connsiteY3" fmla="*/ 7034646 h 7034646"/>
              <a:gd name="connsiteX4" fmla="*/ 783005 w 2085826"/>
              <a:gd name="connsiteY4" fmla="*/ 7034646 h 7034646"/>
              <a:gd name="connsiteX5" fmla="*/ 1185032 w 2085826"/>
              <a:gd name="connsiteY5" fmla="*/ 5673438 h 7034646"/>
              <a:gd name="connsiteX6" fmla="*/ 1602682 w 2085826"/>
              <a:gd name="connsiteY6" fmla="*/ 0 h 7034646"/>
              <a:gd name="connsiteX0" fmla="*/ 1602682 w 2085826"/>
              <a:gd name="connsiteY0" fmla="*/ 0 h 7034646"/>
              <a:gd name="connsiteX1" fmla="*/ 1450199 w 2085826"/>
              <a:gd name="connsiteY1" fmla="*/ 10391 h 7034646"/>
              <a:gd name="connsiteX2" fmla="*/ 442281 w 2085826"/>
              <a:gd name="connsiteY2" fmla="*/ 5185065 h 7034646"/>
              <a:gd name="connsiteX3" fmla="*/ 731051 w 2085826"/>
              <a:gd name="connsiteY3" fmla="*/ 7034646 h 7034646"/>
              <a:gd name="connsiteX4" fmla="*/ 783005 w 2085826"/>
              <a:gd name="connsiteY4" fmla="*/ 7034646 h 7034646"/>
              <a:gd name="connsiteX5" fmla="*/ 1185032 w 2085826"/>
              <a:gd name="connsiteY5" fmla="*/ 5673438 h 7034646"/>
              <a:gd name="connsiteX6" fmla="*/ 1602682 w 2085826"/>
              <a:gd name="connsiteY6" fmla="*/ 0 h 7034646"/>
              <a:gd name="connsiteX0" fmla="*/ 1602682 w 1602682"/>
              <a:gd name="connsiteY0" fmla="*/ 0 h 7034646"/>
              <a:gd name="connsiteX1" fmla="*/ 1450199 w 1602682"/>
              <a:gd name="connsiteY1" fmla="*/ 10391 h 7034646"/>
              <a:gd name="connsiteX2" fmla="*/ 442281 w 1602682"/>
              <a:gd name="connsiteY2" fmla="*/ 5185065 h 7034646"/>
              <a:gd name="connsiteX3" fmla="*/ 731051 w 1602682"/>
              <a:gd name="connsiteY3" fmla="*/ 7034646 h 7034646"/>
              <a:gd name="connsiteX4" fmla="*/ 783005 w 1602682"/>
              <a:gd name="connsiteY4" fmla="*/ 7034646 h 7034646"/>
              <a:gd name="connsiteX5" fmla="*/ 1185032 w 1602682"/>
              <a:gd name="connsiteY5" fmla="*/ 5673438 h 7034646"/>
              <a:gd name="connsiteX6" fmla="*/ 1602682 w 1602682"/>
              <a:gd name="connsiteY6" fmla="*/ 0 h 7034646"/>
              <a:gd name="connsiteX0" fmla="*/ 1602682 w 1633050"/>
              <a:gd name="connsiteY0" fmla="*/ 0 h 7034646"/>
              <a:gd name="connsiteX1" fmla="*/ 1450199 w 1633050"/>
              <a:gd name="connsiteY1" fmla="*/ 10391 h 7034646"/>
              <a:gd name="connsiteX2" fmla="*/ 442281 w 1633050"/>
              <a:gd name="connsiteY2" fmla="*/ 5185065 h 7034646"/>
              <a:gd name="connsiteX3" fmla="*/ 731051 w 1633050"/>
              <a:gd name="connsiteY3" fmla="*/ 7034646 h 7034646"/>
              <a:gd name="connsiteX4" fmla="*/ 783005 w 1633050"/>
              <a:gd name="connsiteY4" fmla="*/ 7034646 h 7034646"/>
              <a:gd name="connsiteX5" fmla="*/ 1185032 w 1633050"/>
              <a:gd name="connsiteY5" fmla="*/ 5673438 h 7034646"/>
              <a:gd name="connsiteX6" fmla="*/ 1602682 w 1633050"/>
              <a:gd name="connsiteY6" fmla="*/ 0 h 7034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3050" h="7034646">
                <a:moveTo>
                  <a:pt x="1602682" y="0"/>
                </a:moveTo>
                <a:lnTo>
                  <a:pt x="1450199" y="10391"/>
                </a:lnTo>
                <a:cubicBezTo>
                  <a:pt x="303735" y="1433945"/>
                  <a:pt x="-562173" y="3938156"/>
                  <a:pt x="442281" y="5185065"/>
                </a:cubicBezTo>
                <a:cubicBezTo>
                  <a:pt x="1467518" y="6286501"/>
                  <a:pt x="1389141" y="6203373"/>
                  <a:pt x="731051" y="7034646"/>
                </a:cubicBezTo>
                <a:lnTo>
                  <a:pt x="783005" y="7034646"/>
                </a:lnTo>
                <a:cubicBezTo>
                  <a:pt x="1066676" y="6771410"/>
                  <a:pt x="2276283" y="6473537"/>
                  <a:pt x="1185032" y="5673438"/>
                </a:cubicBezTo>
                <a:cubicBezTo>
                  <a:pt x="-850384" y="3893129"/>
                  <a:pt x="695210" y="1032164"/>
                  <a:pt x="1602682" y="0"/>
                </a:cubicBezTo>
                <a:close/>
              </a:path>
            </a:pathLst>
          </a:custGeom>
          <a:solidFill>
            <a:schemeClr val="bg1">
              <a:lumMod val="85000"/>
            </a:schemeClr>
          </a:solidFill>
          <a:ln>
            <a:noFill/>
          </a:ln>
          <a:effectLst>
            <a:outerShdw blurRad="317500" dist="152400" dir="2700000" algn="tl" rotWithShape="0">
              <a:prstClr val="black">
                <a:alpha val="40000"/>
              </a:prstClr>
            </a:outerShdw>
          </a:effectLst>
          <a:scene3d>
            <a:camera prst="orthographicFront"/>
            <a:lightRig rig="threePt" dir="t">
              <a:rot lat="0" lon="0" rev="3600000"/>
            </a:lightRig>
          </a:scene3d>
          <a:sp3d prstMaterial="metal">
            <a:bevelT w="234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олилиния 10"/>
          <p:cNvSpPr/>
          <p:nvPr userDrawn="1"/>
        </p:nvSpPr>
        <p:spPr>
          <a:xfrm>
            <a:off x="0" y="0"/>
            <a:ext cx="2795155" cy="6878782"/>
          </a:xfrm>
          <a:custGeom>
            <a:avLst/>
            <a:gdLst>
              <a:gd name="connsiteX0" fmla="*/ 2795155 w 2795155"/>
              <a:gd name="connsiteY0" fmla="*/ 0 h 6878782"/>
              <a:gd name="connsiteX1" fmla="*/ 0 w 2795155"/>
              <a:gd name="connsiteY1" fmla="*/ 0 h 6878782"/>
              <a:gd name="connsiteX2" fmla="*/ 0 w 2795155"/>
              <a:gd name="connsiteY2" fmla="*/ 6858000 h 6878782"/>
              <a:gd name="connsiteX3" fmla="*/ 2337955 w 2795155"/>
              <a:gd name="connsiteY3" fmla="*/ 6878782 h 6878782"/>
              <a:gd name="connsiteX4" fmla="*/ 1943100 w 2795155"/>
              <a:gd name="connsiteY4" fmla="*/ 5257800 h 6878782"/>
              <a:gd name="connsiteX0" fmla="*/ 2795155 w 2795155"/>
              <a:gd name="connsiteY0" fmla="*/ 0 h 6878782"/>
              <a:gd name="connsiteX1" fmla="*/ 0 w 2795155"/>
              <a:gd name="connsiteY1" fmla="*/ 0 h 6878782"/>
              <a:gd name="connsiteX2" fmla="*/ 0 w 2795155"/>
              <a:gd name="connsiteY2" fmla="*/ 6858000 h 6878782"/>
              <a:gd name="connsiteX3" fmla="*/ 2337955 w 2795155"/>
              <a:gd name="connsiteY3" fmla="*/ 6878782 h 6878782"/>
              <a:gd name="connsiteX4" fmla="*/ 1943100 w 2795155"/>
              <a:gd name="connsiteY4" fmla="*/ 5257800 h 6878782"/>
              <a:gd name="connsiteX5" fmla="*/ 2795155 w 2795155"/>
              <a:gd name="connsiteY5" fmla="*/ 0 h 6878782"/>
              <a:gd name="connsiteX0" fmla="*/ 2795155 w 2795155"/>
              <a:gd name="connsiteY0" fmla="*/ 0 h 6878782"/>
              <a:gd name="connsiteX1" fmla="*/ 0 w 2795155"/>
              <a:gd name="connsiteY1" fmla="*/ 0 h 6878782"/>
              <a:gd name="connsiteX2" fmla="*/ 0 w 2795155"/>
              <a:gd name="connsiteY2" fmla="*/ 6858000 h 6878782"/>
              <a:gd name="connsiteX3" fmla="*/ 2337955 w 2795155"/>
              <a:gd name="connsiteY3" fmla="*/ 6878782 h 6878782"/>
              <a:gd name="connsiteX4" fmla="*/ 1943100 w 2795155"/>
              <a:gd name="connsiteY4" fmla="*/ 5257800 h 6878782"/>
              <a:gd name="connsiteX5" fmla="*/ 2795155 w 2795155"/>
              <a:gd name="connsiteY5" fmla="*/ 0 h 6878782"/>
              <a:gd name="connsiteX0" fmla="*/ 2795155 w 2795155"/>
              <a:gd name="connsiteY0" fmla="*/ 0 h 6878782"/>
              <a:gd name="connsiteX1" fmla="*/ 0 w 2795155"/>
              <a:gd name="connsiteY1" fmla="*/ 0 h 6878782"/>
              <a:gd name="connsiteX2" fmla="*/ 0 w 2795155"/>
              <a:gd name="connsiteY2" fmla="*/ 6858000 h 6878782"/>
              <a:gd name="connsiteX3" fmla="*/ 2337955 w 2795155"/>
              <a:gd name="connsiteY3" fmla="*/ 6878782 h 6878782"/>
              <a:gd name="connsiteX4" fmla="*/ 1943100 w 2795155"/>
              <a:gd name="connsiteY4" fmla="*/ 5257800 h 6878782"/>
              <a:gd name="connsiteX5" fmla="*/ 2795155 w 2795155"/>
              <a:gd name="connsiteY5" fmla="*/ 0 h 6878782"/>
              <a:gd name="connsiteX0" fmla="*/ 2795155 w 2795155"/>
              <a:gd name="connsiteY0" fmla="*/ 0 h 6878782"/>
              <a:gd name="connsiteX1" fmla="*/ 0 w 2795155"/>
              <a:gd name="connsiteY1" fmla="*/ 0 h 6878782"/>
              <a:gd name="connsiteX2" fmla="*/ 0 w 2795155"/>
              <a:gd name="connsiteY2" fmla="*/ 6858000 h 6878782"/>
              <a:gd name="connsiteX3" fmla="*/ 2337955 w 2795155"/>
              <a:gd name="connsiteY3" fmla="*/ 6878782 h 6878782"/>
              <a:gd name="connsiteX4" fmla="*/ 1943100 w 2795155"/>
              <a:gd name="connsiteY4" fmla="*/ 5257800 h 6878782"/>
              <a:gd name="connsiteX5" fmla="*/ 2795155 w 2795155"/>
              <a:gd name="connsiteY5" fmla="*/ 0 h 6878782"/>
              <a:gd name="connsiteX0" fmla="*/ 2795155 w 2795155"/>
              <a:gd name="connsiteY0" fmla="*/ 0 h 6878782"/>
              <a:gd name="connsiteX1" fmla="*/ 0 w 2795155"/>
              <a:gd name="connsiteY1" fmla="*/ 0 h 6878782"/>
              <a:gd name="connsiteX2" fmla="*/ 0 w 2795155"/>
              <a:gd name="connsiteY2" fmla="*/ 6858000 h 6878782"/>
              <a:gd name="connsiteX3" fmla="*/ 2337955 w 2795155"/>
              <a:gd name="connsiteY3" fmla="*/ 6878782 h 6878782"/>
              <a:gd name="connsiteX4" fmla="*/ 1943100 w 2795155"/>
              <a:gd name="connsiteY4" fmla="*/ 5257800 h 6878782"/>
              <a:gd name="connsiteX5" fmla="*/ 2795155 w 2795155"/>
              <a:gd name="connsiteY5" fmla="*/ 0 h 6878782"/>
              <a:gd name="connsiteX0" fmla="*/ 2795155 w 2795155"/>
              <a:gd name="connsiteY0" fmla="*/ 0 h 6878782"/>
              <a:gd name="connsiteX1" fmla="*/ 0 w 2795155"/>
              <a:gd name="connsiteY1" fmla="*/ 0 h 6878782"/>
              <a:gd name="connsiteX2" fmla="*/ 0 w 2795155"/>
              <a:gd name="connsiteY2" fmla="*/ 6858000 h 6878782"/>
              <a:gd name="connsiteX3" fmla="*/ 2337955 w 2795155"/>
              <a:gd name="connsiteY3" fmla="*/ 6878782 h 6878782"/>
              <a:gd name="connsiteX4" fmla="*/ 1943100 w 2795155"/>
              <a:gd name="connsiteY4" fmla="*/ 5257800 h 6878782"/>
              <a:gd name="connsiteX5" fmla="*/ 2795155 w 2795155"/>
              <a:gd name="connsiteY5" fmla="*/ 0 h 6878782"/>
              <a:gd name="connsiteX0" fmla="*/ 2795155 w 2795155"/>
              <a:gd name="connsiteY0" fmla="*/ 0 h 6878782"/>
              <a:gd name="connsiteX1" fmla="*/ 0 w 2795155"/>
              <a:gd name="connsiteY1" fmla="*/ 0 h 6878782"/>
              <a:gd name="connsiteX2" fmla="*/ 0 w 2795155"/>
              <a:gd name="connsiteY2" fmla="*/ 6858000 h 6878782"/>
              <a:gd name="connsiteX3" fmla="*/ 2337955 w 2795155"/>
              <a:gd name="connsiteY3" fmla="*/ 6878782 h 6878782"/>
              <a:gd name="connsiteX4" fmla="*/ 1922318 w 2795155"/>
              <a:gd name="connsiteY4" fmla="*/ 5288973 h 6878782"/>
              <a:gd name="connsiteX5" fmla="*/ 2795155 w 2795155"/>
              <a:gd name="connsiteY5" fmla="*/ 0 h 687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5155" h="6878782">
                <a:moveTo>
                  <a:pt x="2795155" y="0"/>
                </a:moveTo>
                <a:lnTo>
                  <a:pt x="0" y="0"/>
                </a:lnTo>
                <a:lnTo>
                  <a:pt x="0" y="6858000"/>
                </a:lnTo>
                <a:lnTo>
                  <a:pt x="2337955" y="6878782"/>
                </a:lnTo>
                <a:cubicBezTo>
                  <a:pt x="3141519" y="6255328"/>
                  <a:pt x="2635827" y="5912427"/>
                  <a:pt x="1922318" y="5288973"/>
                </a:cubicBezTo>
                <a:cubicBezTo>
                  <a:pt x="606137" y="4201392"/>
                  <a:pt x="1575955" y="1409700"/>
                  <a:pt x="2795155" y="0"/>
                </a:cubicBezTo>
                <a:close/>
              </a:path>
            </a:pathLst>
          </a:custGeom>
          <a:solidFill>
            <a:schemeClr val="accent3">
              <a:lumMod val="50000"/>
            </a:schemeClr>
          </a:solidFill>
          <a:ln>
            <a:noFill/>
          </a:ln>
          <a:scene3d>
            <a:camera prst="orthographicFront"/>
            <a:lightRig rig="threePt" dir="t">
              <a:rot lat="0" lon="0" rev="3600000"/>
            </a:lightRig>
          </a:scene3d>
          <a:sp3d prstMaterial="metal">
            <a:bevelT w="3111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2" name="Заголовок 1"/>
          <p:cNvSpPr>
            <a:spLocks noGrp="1"/>
          </p:cNvSpPr>
          <p:nvPr>
            <p:ph type="ctrTitle"/>
          </p:nvPr>
        </p:nvSpPr>
        <p:spPr>
          <a:xfrm>
            <a:off x="4139952" y="1340768"/>
            <a:ext cx="4030216" cy="1373043"/>
          </a:xfrm>
        </p:spPr>
        <p:txBody>
          <a:bodyPr/>
          <a:lstStyle>
            <a:lvl1pPr>
              <a:defRPr b="1" cap="none" spc="300">
                <a:ln w="11430" cmpd="sng">
                  <a:noFill/>
                  <a:prstDash val="solid"/>
                  <a:miter lim="800000"/>
                </a:ln>
                <a:gradFill>
                  <a:gsLst>
                    <a:gs pos="53000">
                      <a:schemeClr val="accent3">
                        <a:lumMod val="50000"/>
                      </a:schemeClr>
                    </a:gs>
                    <a:gs pos="100000">
                      <a:schemeClr val="tx1"/>
                    </a:gs>
                  </a:gsLst>
                  <a:lin ang="5400000"/>
                </a:gradFill>
                <a:effectLst>
                  <a:glow rad="45500">
                    <a:schemeClr val="accent1">
                      <a:satMod val="220000"/>
                      <a:alpha val="35000"/>
                    </a:schemeClr>
                  </a:glow>
                </a:effectLst>
              </a:defRPr>
            </a:lvl1pPr>
          </a:lstStyle>
          <a:p>
            <a:r>
              <a:rPr lang="ru-RU" smtClean="0"/>
              <a:t>Образец заголовка</a:t>
            </a:r>
            <a:endParaRPr lang="ru-RU"/>
          </a:p>
        </p:txBody>
      </p:sp>
      <p:sp>
        <p:nvSpPr>
          <p:cNvPr id="3" name="Подзаголовок 2"/>
          <p:cNvSpPr>
            <a:spLocks noGrp="1"/>
          </p:cNvSpPr>
          <p:nvPr>
            <p:ph type="subTitle" idx="1"/>
          </p:nvPr>
        </p:nvSpPr>
        <p:spPr>
          <a:xfrm>
            <a:off x="4139952" y="3383899"/>
            <a:ext cx="4049037" cy="1849617"/>
          </a:xfrm>
        </p:spPr>
        <p:txBody>
          <a:bodyPr/>
          <a:lstStyle>
            <a:lvl1pPr marL="0" indent="0" algn="ctr">
              <a:buNone/>
              <a:defRPr>
                <a:ln>
                  <a:solidFill>
                    <a:srgbClr val="349655"/>
                  </a:solidFill>
                </a:ln>
                <a:gradFill>
                  <a:gsLst>
                    <a:gs pos="13000">
                      <a:schemeClr val="tx1"/>
                    </a:gs>
                    <a:gs pos="71000">
                      <a:schemeClr val="accent3">
                        <a:lumMod val="75000"/>
                      </a:schemeClr>
                    </a:gs>
                    <a:gs pos="92000">
                      <a:schemeClr val="tx1"/>
                    </a:gs>
                  </a:gsLst>
                  <a:lin ang="5400000" scaled="0"/>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Tree>
    <p:extLst>
      <p:ext uri="{BB962C8B-B14F-4D97-AF65-F5344CB8AC3E}">
        <p14:creationId xmlns:p14="http://schemas.microsoft.com/office/powerpoint/2010/main" val="3993848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grpSp>
        <p:nvGrpSpPr>
          <p:cNvPr id="7" name="Группа 6"/>
          <p:cNvGrpSpPr/>
          <p:nvPr userDrawn="1"/>
        </p:nvGrpSpPr>
        <p:grpSpPr>
          <a:xfrm>
            <a:off x="-26242" y="-1220213"/>
            <a:ext cx="9180633" cy="10084136"/>
            <a:chOff x="-26242" y="-1220213"/>
            <a:chExt cx="9180633" cy="10084136"/>
          </a:xfrm>
        </p:grpSpPr>
        <p:sp>
          <p:nvSpPr>
            <p:cNvPr id="8" name="Полилиния 7"/>
            <p:cNvSpPr/>
            <p:nvPr/>
          </p:nvSpPr>
          <p:spPr>
            <a:xfrm>
              <a:off x="10391" y="-27384"/>
              <a:ext cx="9144000" cy="2234538"/>
            </a:xfrm>
            <a:custGeom>
              <a:avLst/>
              <a:gdLst>
                <a:gd name="connsiteX0" fmla="*/ 0 w 9144000"/>
                <a:gd name="connsiteY0" fmla="*/ 1579418 h 2161309"/>
                <a:gd name="connsiteX1" fmla="*/ 10391 w 9144000"/>
                <a:gd name="connsiteY1" fmla="*/ 1194954 h 2161309"/>
                <a:gd name="connsiteX2" fmla="*/ 9144000 w 9144000"/>
                <a:gd name="connsiteY2" fmla="*/ 0 h 2161309"/>
                <a:gd name="connsiteX3" fmla="*/ 9133609 w 9144000"/>
                <a:gd name="connsiteY3" fmla="*/ 550718 h 2161309"/>
                <a:gd name="connsiteX4" fmla="*/ 3564082 w 9144000"/>
                <a:gd name="connsiteY4" fmla="*/ 2161309 h 2161309"/>
                <a:gd name="connsiteX5" fmla="*/ 0 w 9144000"/>
                <a:gd name="connsiteY5" fmla="*/ 1579418 h 2161309"/>
                <a:gd name="connsiteX0" fmla="*/ 0 w 9144000"/>
                <a:gd name="connsiteY0" fmla="*/ 1579418 h 2161309"/>
                <a:gd name="connsiteX1" fmla="*/ 10391 w 9144000"/>
                <a:gd name="connsiteY1" fmla="*/ 1194954 h 2161309"/>
                <a:gd name="connsiteX2" fmla="*/ 9144000 w 9144000"/>
                <a:gd name="connsiteY2" fmla="*/ 0 h 2161309"/>
                <a:gd name="connsiteX3" fmla="*/ 9133609 w 9144000"/>
                <a:gd name="connsiteY3" fmla="*/ 550718 h 2161309"/>
                <a:gd name="connsiteX4" fmla="*/ 3564082 w 9144000"/>
                <a:gd name="connsiteY4" fmla="*/ 2161309 h 2161309"/>
                <a:gd name="connsiteX5" fmla="*/ 0 w 9144000"/>
                <a:gd name="connsiteY5" fmla="*/ 1579418 h 2161309"/>
                <a:gd name="connsiteX0" fmla="*/ 0 w 9144000"/>
                <a:gd name="connsiteY0" fmla="*/ 1579418 h 2161845"/>
                <a:gd name="connsiteX1" fmla="*/ 10391 w 9144000"/>
                <a:gd name="connsiteY1" fmla="*/ 1194954 h 2161845"/>
                <a:gd name="connsiteX2" fmla="*/ 9144000 w 9144000"/>
                <a:gd name="connsiteY2" fmla="*/ 0 h 2161845"/>
                <a:gd name="connsiteX3" fmla="*/ 9133609 w 9144000"/>
                <a:gd name="connsiteY3" fmla="*/ 550718 h 2161845"/>
                <a:gd name="connsiteX4" fmla="*/ 3564082 w 9144000"/>
                <a:gd name="connsiteY4" fmla="*/ 2161309 h 2161845"/>
                <a:gd name="connsiteX5" fmla="*/ 0 w 9144000"/>
                <a:gd name="connsiteY5" fmla="*/ 1579418 h 2161845"/>
                <a:gd name="connsiteX0" fmla="*/ 0 w 9144000"/>
                <a:gd name="connsiteY0" fmla="*/ 1579418 h 2161845"/>
                <a:gd name="connsiteX1" fmla="*/ 10391 w 9144000"/>
                <a:gd name="connsiteY1" fmla="*/ 1194954 h 2161845"/>
                <a:gd name="connsiteX2" fmla="*/ 9144000 w 9144000"/>
                <a:gd name="connsiteY2" fmla="*/ 0 h 2161845"/>
                <a:gd name="connsiteX3" fmla="*/ 9133609 w 9144000"/>
                <a:gd name="connsiteY3" fmla="*/ 550718 h 2161845"/>
                <a:gd name="connsiteX4" fmla="*/ 3564082 w 9144000"/>
                <a:gd name="connsiteY4" fmla="*/ 2161309 h 2161845"/>
                <a:gd name="connsiteX5" fmla="*/ 0 w 9144000"/>
                <a:gd name="connsiteY5" fmla="*/ 1579418 h 2161845"/>
                <a:gd name="connsiteX0" fmla="*/ 0 w 9144000"/>
                <a:gd name="connsiteY0" fmla="*/ 1579418 h 2161845"/>
                <a:gd name="connsiteX1" fmla="*/ 10391 w 9144000"/>
                <a:gd name="connsiteY1" fmla="*/ 1194954 h 2161845"/>
                <a:gd name="connsiteX2" fmla="*/ 9144000 w 9144000"/>
                <a:gd name="connsiteY2" fmla="*/ 0 h 2161845"/>
                <a:gd name="connsiteX3" fmla="*/ 9133609 w 9144000"/>
                <a:gd name="connsiteY3" fmla="*/ 550718 h 2161845"/>
                <a:gd name="connsiteX4" fmla="*/ 3564082 w 9144000"/>
                <a:gd name="connsiteY4" fmla="*/ 2161309 h 2161845"/>
                <a:gd name="connsiteX5" fmla="*/ 0 w 9144000"/>
                <a:gd name="connsiteY5" fmla="*/ 1579418 h 2161845"/>
                <a:gd name="connsiteX0" fmla="*/ 0 w 9144000"/>
                <a:gd name="connsiteY0" fmla="*/ 1579418 h 2276079"/>
                <a:gd name="connsiteX1" fmla="*/ 10391 w 9144000"/>
                <a:gd name="connsiteY1" fmla="*/ 1194954 h 2276079"/>
                <a:gd name="connsiteX2" fmla="*/ 9144000 w 9144000"/>
                <a:gd name="connsiteY2" fmla="*/ 0 h 2276079"/>
                <a:gd name="connsiteX3" fmla="*/ 9133609 w 9144000"/>
                <a:gd name="connsiteY3" fmla="*/ 550718 h 2276079"/>
                <a:gd name="connsiteX4" fmla="*/ 3574473 w 9144000"/>
                <a:gd name="connsiteY4" fmla="*/ 2275609 h 2276079"/>
                <a:gd name="connsiteX5" fmla="*/ 0 w 9144000"/>
                <a:gd name="connsiteY5" fmla="*/ 1579418 h 2276079"/>
                <a:gd name="connsiteX0" fmla="*/ 0 w 9144000"/>
                <a:gd name="connsiteY0" fmla="*/ 1579418 h 2234538"/>
                <a:gd name="connsiteX1" fmla="*/ 10391 w 9144000"/>
                <a:gd name="connsiteY1" fmla="*/ 1194954 h 2234538"/>
                <a:gd name="connsiteX2" fmla="*/ 9144000 w 9144000"/>
                <a:gd name="connsiteY2" fmla="*/ 0 h 2234538"/>
                <a:gd name="connsiteX3" fmla="*/ 9133609 w 9144000"/>
                <a:gd name="connsiteY3" fmla="*/ 550718 h 2234538"/>
                <a:gd name="connsiteX4" fmla="*/ 3418609 w 9144000"/>
                <a:gd name="connsiteY4" fmla="*/ 2234046 h 2234538"/>
                <a:gd name="connsiteX5" fmla="*/ 0 w 9144000"/>
                <a:gd name="connsiteY5" fmla="*/ 1579418 h 223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234538">
                  <a:moveTo>
                    <a:pt x="0" y="1579418"/>
                  </a:moveTo>
                  <a:lnTo>
                    <a:pt x="10391" y="1194954"/>
                  </a:lnTo>
                  <a:lnTo>
                    <a:pt x="9144000" y="0"/>
                  </a:lnTo>
                  <a:lnTo>
                    <a:pt x="9133609" y="550718"/>
                  </a:lnTo>
                  <a:cubicBezTo>
                    <a:pt x="6591300" y="651164"/>
                    <a:pt x="5534890" y="1998518"/>
                    <a:pt x="3418609" y="2234046"/>
                  </a:cubicBezTo>
                  <a:cubicBezTo>
                    <a:pt x="1929246" y="2258291"/>
                    <a:pt x="543790" y="1378528"/>
                    <a:pt x="0" y="1579418"/>
                  </a:cubicBezTo>
                  <a:close/>
                </a:path>
              </a:pathLst>
            </a:custGeom>
            <a:solidFill>
              <a:schemeClr val="bg1">
                <a:lumMod val="85000"/>
              </a:schemeClr>
            </a:solidFill>
            <a:ln>
              <a:noFill/>
            </a:ln>
            <a:effectLst>
              <a:outerShdw blurRad="317500" dist="152400" dir="2700000" algn="tl" rotWithShape="0">
                <a:prstClr val="black">
                  <a:alpha val="40000"/>
                </a:prstClr>
              </a:outerShdw>
            </a:effectLst>
            <a:scene3d>
              <a:camera prst="orthographicFront"/>
              <a:lightRig rig="threePt" dir="t">
                <a:rot lat="0" lon="0" rev="9000000"/>
              </a:lightRig>
            </a:scene3d>
            <a:sp3d prstMaterial="metal">
              <a:bevelT w="234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олилиния 8"/>
            <p:cNvSpPr/>
            <p:nvPr/>
          </p:nvSpPr>
          <p:spPr>
            <a:xfrm rot="6303356">
              <a:off x="2533853" y="-3780308"/>
              <a:ext cx="3776723" cy="8896913"/>
            </a:xfrm>
            <a:custGeom>
              <a:avLst/>
              <a:gdLst>
                <a:gd name="connsiteX0" fmla="*/ 1101437 w 1101437"/>
                <a:gd name="connsiteY0" fmla="*/ 10391 h 6889173"/>
                <a:gd name="connsiteX1" fmla="*/ 1007918 w 1101437"/>
                <a:gd name="connsiteY1" fmla="*/ 0 h 6889173"/>
                <a:gd name="connsiteX2" fmla="*/ 0 w 1101437"/>
                <a:gd name="connsiteY2" fmla="*/ 5081155 h 6889173"/>
                <a:gd name="connsiteX3" fmla="*/ 613064 w 1101437"/>
                <a:gd name="connsiteY3" fmla="*/ 6889173 h 6889173"/>
                <a:gd name="connsiteX4" fmla="*/ 665018 w 1101437"/>
                <a:gd name="connsiteY4" fmla="*/ 6889173 h 6889173"/>
                <a:gd name="connsiteX5" fmla="*/ 467591 w 1101437"/>
                <a:gd name="connsiteY5" fmla="*/ 4073237 h 6889173"/>
                <a:gd name="connsiteX6" fmla="*/ 1101437 w 1101437"/>
                <a:gd name="connsiteY6" fmla="*/ 10391 h 6889173"/>
                <a:gd name="connsiteX0" fmla="*/ 1418094 w 1418094"/>
                <a:gd name="connsiteY0" fmla="*/ 10391 h 6889173"/>
                <a:gd name="connsiteX1" fmla="*/ 1324575 w 1418094"/>
                <a:gd name="connsiteY1" fmla="*/ 0 h 6889173"/>
                <a:gd name="connsiteX2" fmla="*/ 316657 w 1418094"/>
                <a:gd name="connsiteY2" fmla="*/ 5081155 h 6889173"/>
                <a:gd name="connsiteX3" fmla="*/ 929721 w 1418094"/>
                <a:gd name="connsiteY3" fmla="*/ 6889173 h 6889173"/>
                <a:gd name="connsiteX4" fmla="*/ 981675 w 1418094"/>
                <a:gd name="connsiteY4" fmla="*/ 6889173 h 6889173"/>
                <a:gd name="connsiteX5" fmla="*/ 784248 w 1418094"/>
                <a:gd name="connsiteY5" fmla="*/ 4073237 h 6889173"/>
                <a:gd name="connsiteX6" fmla="*/ 1418094 w 1418094"/>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3526525 w 3651103"/>
                <a:gd name="connsiteY0" fmla="*/ 415545 h 7294327"/>
                <a:gd name="connsiteX1" fmla="*/ 317711 w 3651103"/>
                <a:gd name="connsiteY1" fmla="*/ 0 h 7294327"/>
                <a:gd name="connsiteX2" fmla="*/ 2425088 w 3651103"/>
                <a:gd name="connsiteY2" fmla="*/ 5486309 h 7294327"/>
                <a:gd name="connsiteX3" fmla="*/ 3038152 w 3651103"/>
                <a:gd name="connsiteY3" fmla="*/ 7294327 h 7294327"/>
                <a:gd name="connsiteX4" fmla="*/ 3090106 w 3651103"/>
                <a:gd name="connsiteY4" fmla="*/ 7294327 h 7294327"/>
                <a:gd name="connsiteX5" fmla="*/ 2892679 w 3651103"/>
                <a:gd name="connsiteY5" fmla="*/ 4478391 h 7294327"/>
                <a:gd name="connsiteX6" fmla="*/ 3526525 w 3651103"/>
                <a:gd name="connsiteY6" fmla="*/ 415545 h 7294327"/>
                <a:gd name="connsiteX0" fmla="*/ 445914 w 3651103"/>
                <a:gd name="connsiteY0" fmla="*/ 0 h 7347603"/>
                <a:gd name="connsiteX1" fmla="*/ 317711 w 3651103"/>
                <a:gd name="connsiteY1" fmla="*/ 53276 h 7347603"/>
                <a:gd name="connsiteX2" fmla="*/ 2425088 w 3651103"/>
                <a:gd name="connsiteY2" fmla="*/ 5539585 h 7347603"/>
                <a:gd name="connsiteX3" fmla="*/ 3038152 w 3651103"/>
                <a:gd name="connsiteY3" fmla="*/ 7347603 h 7347603"/>
                <a:gd name="connsiteX4" fmla="*/ 3090106 w 3651103"/>
                <a:gd name="connsiteY4" fmla="*/ 7347603 h 7347603"/>
                <a:gd name="connsiteX5" fmla="*/ 2892679 w 3651103"/>
                <a:gd name="connsiteY5" fmla="*/ 4531667 h 7347603"/>
                <a:gd name="connsiteX6" fmla="*/ 445914 w 3651103"/>
                <a:gd name="connsiteY6" fmla="*/ 0 h 7347603"/>
                <a:gd name="connsiteX0" fmla="*/ 445914 w 3651103"/>
                <a:gd name="connsiteY0" fmla="*/ 0 h 8896913"/>
                <a:gd name="connsiteX1" fmla="*/ 317711 w 3651103"/>
                <a:gd name="connsiteY1" fmla="*/ 53276 h 8896913"/>
                <a:gd name="connsiteX2" fmla="*/ 2425088 w 3651103"/>
                <a:gd name="connsiteY2" fmla="*/ 5539585 h 8896913"/>
                <a:gd name="connsiteX3" fmla="*/ 2546947 w 3651103"/>
                <a:gd name="connsiteY3" fmla="*/ 8896913 h 8896913"/>
                <a:gd name="connsiteX4" fmla="*/ 3090106 w 3651103"/>
                <a:gd name="connsiteY4" fmla="*/ 7347603 h 8896913"/>
                <a:gd name="connsiteX5" fmla="*/ 2892679 w 3651103"/>
                <a:gd name="connsiteY5" fmla="*/ 4531667 h 8896913"/>
                <a:gd name="connsiteX6" fmla="*/ 445914 w 3651103"/>
                <a:gd name="connsiteY6" fmla="*/ 0 h 8896913"/>
                <a:gd name="connsiteX0" fmla="*/ 445914 w 4168321"/>
                <a:gd name="connsiteY0" fmla="*/ 0 h 8896913"/>
                <a:gd name="connsiteX1" fmla="*/ 317711 w 4168321"/>
                <a:gd name="connsiteY1" fmla="*/ 53276 h 8896913"/>
                <a:gd name="connsiteX2" fmla="*/ 2425088 w 4168321"/>
                <a:gd name="connsiteY2" fmla="*/ 5539585 h 8896913"/>
                <a:gd name="connsiteX3" fmla="*/ 2546947 w 4168321"/>
                <a:gd name="connsiteY3" fmla="*/ 8896913 h 8896913"/>
                <a:gd name="connsiteX4" fmla="*/ 3853382 w 4168321"/>
                <a:gd name="connsiteY4" fmla="*/ 8507821 h 8896913"/>
                <a:gd name="connsiteX5" fmla="*/ 2892679 w 4168321"/>
                <a:gd name="connsiteY5" fmla="*/ 4531667 h 8896913"/>
                <a:gd name="connsiteX6" fmla="*/ 445914 w 4168321"/>
                <a:gd name="connsiteY6" fmla="*/ 0 h 8896913"/>
                <a:gd name="connsiteX0" fmla="*/ 509951 w 4232358"/>
                <a:gd name="connsiteY0" fmla="*/ 0 h 8896913"/>
                <a:gd name="connsiteX1" fmla="*/ 381748 w 4232358"/>
                <a:gd name="connsiteY1" fmla="*/ 53276 h 8896913"/>
                <a:gd name="connsiteX2" fmla="*/ 1946105 w 4232358"/>
                <a:gd name="connsiteY2" fmla="*/ 5285145 h 8896913"/>
                <a:gd name="connsiteX3" fmla="*/ 2610984 w 4232358"/>
                <a:gd name="connsiteY3" fmla="*/ 8896913 h 8896913"/>
                <a:gd name="connsiteX4" fmla="*/ 3917419 w 4232358"/>
                <a:gd name="connsiteY4" fmla="*/ 8507821 h 8896913"/>
                <a:gd name="connsiteX5" fmla="*/ 2956716 w 4232358"/>
                <a:gd name="connsiteY5" fmla="*/ 4531667 h 8896913"/>
                <a:gd name="connsiteX6" fmla="*/ 509951 w 4232358"/>
                <a:gd name="connsiteY6" fmla="*/ 0 h 8896913"/>
                <a:gd name="connsiteX0" fmla="*/ 192745 w 3915152"/>
                <a:gd name="connsiteY0" fmla="*/ 0 h 8896913"/>
                <a:gd name="connsiteX1" fmla="*/ 64542 w 3915152"/>
                <a:gd name="connsiteY1" fmla="*/ 53276 h 8896913"/>
                <a:gd name="connsiteX2" fmla="*/ 2293778 w 3915152"/>
                <a:gd name="connsiteY2" fmla="*/ 8896913 h 8896913"/>
                <a:gd name="connsiteX3" fmla="*/ 3600213 w 3915152"/>
                <a:gd name="connsiteY3" fmla="*/ 8507821 h 8896913"/>
                <a:gd name="connsiteX4" fmla="*/ 2639510 w 3915152"/>
                <a:gd name="connsiteY4" fmla="*/ 4531667 h 8896913"/>
                <a:gd name="connsiteX5" fmla="*/ 192745 w 3915152"/>
                <a:gd name="connsiteY5" fmla="*/ 0 h 8896913"/>
                <a:gd name="connsiteX0" fmla="*/ 128203 w 3850610"/>
                <a:gd name="connsiteY0" fmla="*/ 0 h 8896913"/>
                <a:gd name="connsiteX1" fmla="*/ 0 w 3850610"/>
                <a:gd name="connsiteY1" fmla="*/ 53276 h 8896913"/>
                <a:gd name="connsiteX2" fmla="*/ 2229236 w 3850610"/>
                <a:gd name="connsiteY2" fmla="*/ 8896913 h 8896913"/>
                <a:gd name="connsiteX3" fmla="*/ 3535671 w 3850610"/>
                <a:gd name="connsiteY3" fmla="*/ 8507821 h 8896913"/>
                <a:gd name="connsiteX4" fmla="*/ 2574968 w 3850610"/>
                <a:gd name="connsiteY4" fmla="*/ 4531667 h 8896913"/>
                <a:gd name="connsiteX5" fmla="*/ 128203 w 3850610"/>
                <a:gd name="connsiteY5" fmla="*/ 0 h 8896913"/>
                <a:gd name="connsiteX0" fmla="*/ 128203 w 3862195"/>
                <a:gd name="connsiteY0" fmla="*/ 0 h 8896913"/>
                <a:gd name="connsiteX1" fmla="*/ 0 w 3862195"/>
                <a:gd name="connsiteY1" fmla="*/ 53276 h 8896913"/>
                <a:gd name="connsiteX2" fmla="*/ 2229236 w 3862195"/>
                <a:gd name="connsiteY2" fmla="*/ 8896913 h 8896913"/>
                <a:gd name="connsiteX3" fmla="*/ 3535671 w 3862195"/>
                <a:gd name="connsiteY3" fmla="*/ 8507821 h 8896913"/>
                <a:gd name="connsiteX4" fmla="*/ 2629859 w 3862195"/>
                <a:gd name="connsiteY4" fmla="*/ 3827397 h 8896913"/>
                <a:gd name="connsiteX5" fmla="*/ 128203 w 3862195"/>
                <a:gd name="connsiteY5" fmla="*/ 0 h 8896913"/>
                <a:gd name="connsiteX0" fmla="*/ 128203 w 3862195"/>
                <a:gd name="connsiteY0" fmla="*/ 0 h 8896913"/>
                <a:gd name="connsiteX1" fmla="*/ 0 w 3862195"/>
                <a:gd name="connsiteY1" fmla="*/ 53276 h 8896913"/>
                <a:gd name="connsiteX2" fmla="*/ 2229236 w 3862195"/>
                <a:gd name="connsiteY2" fmla="*/ 8896913 h 8896913"/>
                <a:gd name="connsiteX3" fmla="*/ 3535671 w 3862195"/>
                <a:gd name="connsiteY3" fmla="*/ 8507821 h 8896913"/>
                <a:gd name="connsiteX4" fmla="*/ 2629859 w 3862195"/>
                <a:gd name="connsiteY4" fmla="*/ 3827397 h 8896913"/>
                <a:gd name="connsiteX5" fmla="*/ 128203 w 3862195"/>
                <a:gd name="connsiteY5" fmla="*/ 0 h 8896913"/>
                <a:gd name="connsiteX0" fmla="*/ 128203 w 3862195"/>
                <a:gd name="connsiteY0" fmla="*/ 0 h 8896913"/>
                <a:gd name="connsiteX1" fmla="*/ 0 w 3862195"/>
                <a:gd name="connsiteY1" fmla="*/ 53276 h 8896913"/>
                <a:gd name="connsiteX2" fmla="*/ 2229236 w 3862195"/>
                <a:gd name="connsiteY2" fmla="*/ 8896913 h 8896913"/>
                <a:gd name="connsiteX3" fmla="*/ 3535671 w 3862195"/>
                <a:gd name="connsiteY3" fmla="*/ 8507821 h 8896913"/>
                <a:gd name="connsiteX4" fmla="*/ 2629859 w 3862195"/>
                <a:gd name="connsiteY4" fmla="*/ 3827397 h 8896913"/>
                <a:gd name="connsiteX5" fmla="*/ 128203 w 3862195"/>
                <a:gd name="connsiteY5" fmla="*/ 0 h 8896913"/>
                <a:gd name="connsiteX0" fmla="*/ 128203 w 3535671"/>
                <a:gd name="connsiteY0" fmla="*/ 0 h 8896913"/>
                <a:gd name="connsiteX1" fmla="*/ 0 w 3535671"/>
                <a:gd name="connsiteY1" fmla="*/ 53276 h 8896913"/>
                <a:gd name="connsiteX2" fmla="*/ 2229236 w 3535671"/>
                <a:gd name="connsiteY2" fmla="*/ 8896913 h 8896913"/>
                <a:gd name="connsiteX3" fmla="*/ 3535671 w 3535671"/>
                <a:gd name="connsiteY3" fmla="*/ 8507821 h 8896913"/>
                <a:gd name="connsiteX4" fmla="*/ 2629859 w 3535671"/>
                <a:gd name="connsiteY4" fmla="*/ 3827397 h 8896913"/>
                <a:gd name="connsiteX5" fmla="*/ 128203 w 3535671"/>
                <a:gd name="connsiteY5" fmla="*/ 0 h 8896913"/>
                <a:gd name="connsiteX0" fmla="*/ 128203 w 3535671"/>
                <a:gd name="connsiteY0" fmla="*/ 0 h 8896913"/>
                <a:gd name="connsiteX1" fmla="*/ 0 w 3535671"/>
                <a:gd name="connsiteY1" fmla="*/ 53276 h 8896913"/>
                <a:gd name="connsiteX2" fmla="*/ 2229236 w 3535671"/>
                <a:gd name="connsiteY2" fmla="*/ 8896913 h 8896913"/>
                <a:gd name="connsiteX3" fmla="*/ 3535671 w 3535671"/>
                <a:gd name="connsiteY3" fmla="*/ 8507821 h 8896913"/>
                <a:gd name="connsiteX4" fmla="*/ 2629859 w 3535671"/>
                <a:gd name="connsiteY4" fmla="*/ 3827397 h 8896913"/>
                <a:gd name="connsiteX5" fmla="*/ 128203 w 3535671"/>
                <a:gd name="connsiteY5" fmla="*/ 0 h 8896913"/>
                <a:gd name="connsiteX0" fmla="*/ 128203 w 3535671"/>
                <a:gd name="connsiteY0" fmla="*/ 0 h 8896913"/>
                <a:gd name="connsiteX1" fmla="*/ 0 w 3535671"/>
                <a:gd name="connsiteY1" fmla="*/ 53276 h 8896913"/>
                <a:gd name="connsiteX2" fmla="*/ 2229236 w 3535671"/>
                <a:gd name="connsiteY2" fmla="*/ 8896913 h 8896913"/>
                <a:gd name="connsiteX3" fmla="*/ 3535671 w 3535671"/>
                <a:gd name="connsiteY3" fmla="*/ 8507821 h 8896913"/>
                <a:gd name="connsiteX4" fmla="*/ 2629859 w 3535671"/>
                <a:gd name="connsiteY4" fmla="*/ 3827397 h 8896913"/>
                <a:gd name="connsiteX5" fmla="*/ 128203 w 3535671"/>
                <a:gd name="connsiteY5" fmla="*/ 0 h 8896913"/>
                <a:gd name="connsiteX0" fmla="*/ 164332 w 3571800"/>
                <a:gd name="connsiteY0" fmla="*/ 0 h 8896913"/>
                <a:gd name="connsiteX1" fmla="*/ 0 w 3571800"/>
                <a:gd name="connsiteY1" fmla="*/ 31271 h 8896913"/>
                <a:gd name="connsiteX2" fmla="*/ 2265365 w 3571800"/>
                <a:gd name="connsiteY2" fmla="*/ 8896913 h 8896913"/>
                <a:gd name="connsiteX3" fmla="*/ 3571800 w 3571800"/>
                <a:gd name="connsiteY3" fmla="*/ 8507821 h 8896913"/>
                <a:gd name="connsiteX4" fmla="*/ 2665988 w 3571800"/>
                <a:gd name="connsiteY4" fmla="*/ 3827397 h 8896913"/>
                <a:gd name="connsiteX5" fmla="*/ 164332 w 3571800"/>
                <a:gd name="connsiteY5" fmla="*/ 0 h 889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800" h="8896913">
                  <a:moveTo>
                    <a:pt x="164332" y="0"/>
                  </a:moveTo>
                  <a:lnTo>
                    <a:pt x="0" y="31271"/>
                  </a:lnTo>
                  <a:cubicBezTo>
                    <a:pt x="350172" y="1514090"/>
                    <a:pt x="1676087" y="7487822"/>
                    <a:pt x="2265365" y="8896913"/>
                  </a:cubicBezTo>
                  <a:lnTo>
                    <a:pt x="3571800" y="8507821"/>
                  </a:lnTo>
                  <a:cubicBezTo>
                    <a:pt x="3036553" y="6682818"/>
                    <a:pt x="4168320" y="6104029"/>
                    <a:pt x="2665988" y="3827397"/>
                  </a:cubicBezTo>
                  <a:cubicBezTo>
                    <a:pt x="1652017" y="2416566"/>
                    <a:pt x="447622" y="1672663"/>
                    <a:pt x="164332" y="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0" name="Группа 9"/>
            <p:cNvGrpSpPr/>
            <p:nvPr/>
          </p:nvGrpSpPr>
          <p:grpSpPr>
            <a:xfrm>
              <a:off x="6394068" y="481180"/>
              <a:ext cx="2749932" cy="3166048"/>
              <a:chOff x="6394068" y="481180"/>
              <a:chExt cx="2749932" cy="3166048"/>
            </a:xfrm>
            <a:effectLst>
              <a:outerShdw blurRad="139700" dist="114300" dir="2700000" algn="tl" rotWithShape="0">
                <a:prstClr val="black">
                  <a:alpha val="40000"/>
                </a:prstClr>
              </a:outerShdw>
            </a:effectLst>
          </p:grpSpPr>
          <p:sp>
            <p:nvSpPr>
              <p:cNvPr id="22" name="Полилиния 21"/>
              <p:cNvSpPr/>
              <p:nvPr/>
            </p:nvSpPr>
            <p:spPr>
              <a:xfrm>
                <a:off x="6394068" y="481180"/>
                <a:ext cx="2749932" cy="3166048"/>
              </a:xfrm>
              <a:custGeom>
                <a:avLst/>
                <a:gdLst>
                  <a:gd name="connsiteX0" fmla="*/ 2914650 w 2952750"/>
                  <a:gd name="connsiteY0" fmla="*/ 38100 h 3086100"/>
                  <a:gd name="connsiteX1" fmla="*/ 0 w 2952750"/>
                  <a:gd name="connsiteY1" fmla="*/ 2952750 h 3086100"/>
                  <a:gd name="connsiteX2" fmla="*/ 2171700 w 2952750"/>
                  <a:gd name="connsiteY2" fmla="*/ 3086100 h 3086100"/>
                  <a:gd name="connsiteX3" fmla="*/ 2952750 w 2952750"/>
                  <a:gd name="connsiteY3" fmla="*/ 0 h 3086100"/>
                  <a:gd name="connsiteX4" fmla="*/ 2914650 w 2952750"/>
                  <a:gd name="connsiteY4" fmla="*/ 38100 h 3086100"/>
                  <a:gd name="connsiteX0" fmla="*/ 3886200 w 3924300"/>
                  <a:gd name="connsiteY0" fmla="*/ 38100 h 3086100"/>
                  <a:gd name="connsiteX1" fmla="*/ 0 w 3924300"/>
                  <a:gd name="connsiteY1" fmla="*/ 2838450 h 3086100"/>
                  <a:gd name="connsiteX2" fmla="*/ 3143250 w 3924300"/>
                  <a:gd name="connsiteY2" fmla="*/ 3086100 h 3086100"/>
                  <a:gd name="connsiteX3" fmla="*/ 3924300 w 3924300"/>
                  <a:gd name="connsiteY3" fmla="*/ 0 h 3086100"/>
                  <a:gd name="connsiteX4" fmla="*/ 3886200 w 3924300"/>
                  <a:gd name="connsiteY4" fmla="*/ 38100 h 3086100"/>
                  <a:gd name="connsiteX0" fmla="*/ 3886200 w 3924300"/>
                  <a:gd name="connsiteY0" fmla="*/ 38100 h 3086100"/>
                  <a:gd name="connsiteX1" fmla="*/ 0 w 3924300"/>
                  <a:gd name="connsiteY1" fmla="*/ 2838450 h 3086100"/>
                  <a:gd name="connsiteX2" fmla="*/ 3143250 w 3924300"/>
                  <a:gd name="connsiteY2" fmla="*/ 3086100 h 3086100"/>
                  <a:gd name="connsiteX3" fmla="*/ 3924300 w 3924300"/>
                  <a:gd name="connsiteY3" fmla="*/ 0 h 3086100"/>
                  <a:gd name="connsiteX4" fmla="*/ 3886200 w 3924300"/>
                  <a:gd name="connsiteY4" fmla="*/ 38100 h 3086100"/>
                  <a:gd name="connsiteX0" fmla="*/ 3886200 w 3924300"/>
                  <a:gd name="connsiteY0" fmla="*/ 38100 h 3086100"/>
                  <a:gd name="connsiteX1" fmla="*/ 0 w 3924300"/>
                  <a:gd name="connsiteY1" fmla="*/ 2838450 h 3086100"/>
                  <a:gd name="connsiteX2" fmla="*/ 3886200 w 3924300"/>
                  <a:gd name="connsiteY2" fmla="*/ 190500 h 3086100"/>
                  <a:gd name="connsiteX3" fmla="*/ 3143250 w 3924300"/>
                  <a:gd name="connsiteY3" fmla="*/ 3086100 h 3086100"/>
                  <a:gd name="connsiteX4" fmla="*/ 3924300 w 3924300"/>
                  <a:gd name="connsiteY4" fmla="*/ 0 h 3086100"/>
                  <a:gd name="connsiteX5" fmla="*/ 3886200 w 3924300"/>
                  <a:gd name="connsiteY5" fmla="*/ 38100 h 3086100"/>
                  <a:gd name="connsiteX0" fmla="*/ 3886200 w 3924300"/>
                  <a:gd name="connsiteY0" fmla="*/ 38100 h 3086100"/>
                  <a:gd name="connsiteX1" fmla="*/ 0 w 3924300"/>
                  <a:gd name="connsiteY1" fmla="*/ 2838450 h 3086100"/>
                  <a:gd name="connsiteX2" fmla="*/ 3886200 w 3924300"/>
                  <a:gd name="connsiteY2" fmla="*/ 190500 h 3086100"/>
                  <a:gd name="connsiteX3" fmla="*/ 3143250 w 3924300"/>
                  <a:gd name="connsiteY3" fmla="*/ 3086100 h 3086100"/>
                  <a:gd name="connsiteX4" fmla="*/ 3924300 w 3924300"/>
                  <a:gd name="connsiteY4" fmla="*/ 0 h 3086100"/>
                  <a:gd name="connsiteX5" fmla="*/ 3886200 w 3924300"/>
                  <a:gd name="connsiteY5" fmla="*/ 38100 h 3086100"/>
                  <a:gd name="connsiteX0" fmla="*/ 4424835 w 4462935"/>
                  <a:gd name="connsiteY0" fmla="*/ 38100 h 3086100"/>
                  <a:gd name="connsiteX1" fmla="*/ 538635 w 4462935"/>
                  <a:gd name="connsiteY1" fmla="*/ 2838450 h 3086100"/>
                  <a:gd name="connsiteX2" fmla="*/ 4424835 w 4462935"/>
                  <a:gd name="connsiteY2" fmla="*/ 190500 h 3086100"/>
                  <a:gd name="connsiteX3" fmla="*/ 3681885 w 4462935"/>
                  <a:gd name="connsiteY3" fmla="*/ 3086100 h 3086100"/>
                  <a:gd name="connsiteX4" fmla="*/ 4462935 w 4462935"/>
                  <a:gd name="connsiteY4" fmla="*/ 0 h 3086100"/>
                  <a:gd name="connsiteX5" fmla="*/ 4424835 w 4462935"/>
                  <a:gd name="connsiteY5" fmla="*/ 38100 h 3086100"/>
                  <a:gd name="connsiteX0" fmla="*/ 4563456 w 4601556"/>
                  <a:gd name="connsiteY0" fmla="*/ 38100 h 3086100"/>
                  <a:gd name="connsiteX1" fmla="*/ 677256 w 4601556"/>
                  <a:gd name="connsiteY1" fmla="*/ 2838450 h 3086100"/>
                  <a:gd name="connsiteX2" fmla="*/ 4563456 w 4601556"/>
                  <a:gd name="connsiteY2" fmla="*/ 190500 h 3086100"/>
                  <a:gd name="connsiteX3" fmla="*/ 3820506 w 4601556"/>
                  <a:gd name="connsiteY3" fmla="*/ 3086100 h 3086100"/>
                  <a:gd name="connsiteX4" fmla="*/ 4601556 w 4601556"/>
                  <a:gd name="connsiteY4" fmla="*/ 0 h 3086100"/>
                  <a:gd name="connsiteX5" fmla="*/ 4563456 w 4601556"/>
                  <a:gd name="connsiteY5" fmla="*/ 38100 h 3086100"/>
                  <a:gd name="connsiteX0" fmla="*/ 3550191 w 3588291"/>
                  <a:gd name="connsiteY0" fmla="*/ 38100 h 3714750"/>
                  <a:gd name="connsiteX1" fmla="*/ 787941 w 3588291"/>
                  <a:gd name="connsiteY1" fmla="*/ 3714750 h 3714750"/>
                  <a:gd name="connsiteX2" fmla="*/ 3550191 w 3588291"/>
                  <a:gd name="connsiteY2" fmla="*/ 190500 h 3714750"/>
                  <a:gd name="connsiteX3" fmla="*/ 2807241 w 3588291"/>
                  <a:gd name="connsiteY3" fmla="*/ 3086100 h 3714750"/>
                  <a:gd name="connsiteX4" fmla="*/ 3588291 w 3588291"/>
                  <a:gd name="connsiteY4" fmla="*/ 0 h 3714750"/>
                  <a:gd name="connsiteX5" fmla="*/ 3550191 w 3588291"/>
                  <a:gd name="connsiteY5" fmla="*/ 38100 h 3714750"/>
                  <a:gd name="connsiteX0" fmla="*/ 3550191 w 3588291"/>
                  <a:gd name="connsiteY0" fmla="*/ 38100 h 3714750"/>
                  <a:gd name="connsiteX1" fmla="*/ 787941 w 3588291"/>
                  <a:gd name="connsiteY1" fmla="*/ 3714750 h 3714750"/>
                  <a:gd name="connsiteX2" fmla="*/ 3550191 w 3588291"/>
                  <a:gd name="connsiteY2" fmla="*/ 190500 h 3714750"/>
                  <a:gd name="connsiteX3" fmla="*/ 2807241 w 3588291"/>
                  <a:gd name="connsiteY3" fmla="*/ 3086100 h 3714750"/>
                  <a:gd name="connsiteX4" fmla="*/ 3588291 w 3588291"/>
                  <a:gd name="connsiteY4" fmla="*/ 0 h 3714750"/>
                  <a:gd name="connsiteX5" fmla="*/ 3550191 w 3588291"/>
                  <a:gd name="connsiteY5" fmla="*/ 38100 h 3714750"/>
                  <a:gd name="connsiteX0" fmla="*/ 3252162 w 3290262"/>
                  <a:gd name="connsiteY0" fmla="*/ 38100 h 3714750"/>
                  <a:gd name="connsiteX1" fmla="*/ 489912 w 3290262"/>
                  <a:gd name="connsiteY1" fmla="*/ 3714750 h 3714750"/>
                  <a:gd name="connsiteX2" fmla="*/ 3252162 w 3290262"/>
                  <a:gd name="connsiteY2" fmla="*/ 190500 h 3714750"/>
                  <a:gd name="connsiteX3" fmla="*/ 2509212 w 3290262"/>
                  <a:gd name="connsiteY3" fmla="*/ 3086100 h 3714750"/>
                  <a:gd name="connsiteX4" fmla="*/ 3290262 w 3290262"/>
                  <a:gd name="connsiteY4" fmla="*/ 0 h 3714750"/>
                  <a:gd name="connsiteX5" fmla="*/ 3252162 w 3290262"/>
                  <a:gd name="connsiteY5" fmla="*/ 38100 h 3714750"/>
                  <a:gd name="connsiteX0" fmla="*/ 3228144 w 3513894"/>
                  <a:gd name="connsiteY0" fmla="*/ 58070 h 3734720"/>
                  <a:gd name="connsiteX1" fmla="*/ 465894 w 3513894"/>
                  <a:gd name="connsiteY1" fmla="*/ 3734720 h 3734720"/>
                  <a:gd name="connsiteX2" fmla="*/ 3513894 w 3513894"/>
                  <a:gd name="connsiteY2" fmla="*/ 920 h 3734720"/>
                  <a:gd name="connsiteX3" fmla="*/ 2485194 w 3513894"/>
                  <a:gd name="connsiteY3" fmla="*/ 3106070 h 3734720"/>
                  <a:gd name="connsiteX4" fmla="*/ 3266244 w 3513894"/>
                  <a:gd name="connsiteY4" fmla="*/ 19970 h 3734720"/>
                  <a:gd name="connsiteX5" fmla="*/ 3228144 w 3513894"/>
                  <a:gd name="connsiteY5" fmla="*/ 58070 h 3734720"/>
                  <a:gd name="connsiteX0" fmla="*/ 3247194 w 3513894"/>
                  <a:gd name="connsiteY0" fmla="*/ 191420 h 3734720"/>
                  <a:gd name="connsiteX1" fmla="*/ 465894 w 3513894"/>
                  <a:gd name="connsiteY1" fmla="*/ 3734720 h 3734720"/>
                  <a:gd name="connsiteX2" fmla="*/ 3513894 w 3513894"/>
                  <a:gd name="connsiteY2" fmla="*/ 920 h 3734720"/>
                  <a:gd name="connsiteX3" fmla="*/ 2485194 w 3513894"/>
                  <a:gd name="connsiteY3" fmla="*/ 3106070 h 3734720"/>
                  <a:gd name="connsiteX4" fmla="*/ 3266244 w 3513894"/>
                  <a:gd name="connsiteY4" fmla="*/ 19970 h 3734720"/>
                  <a:gd name="connsiteX5" fmla="*/ 3247194 w 3513894"/>
                  <a:gd name="connsiteY5" fmla="*/ 191420 h 3734720"/>
                  <a:gd name="connsiteX0" fmla="*/ 3247194 w 3513894"/>
                  <a:gd name="connsiteY0" fmla="*/ 191420 h 3734720"/>
                  <a:gd name="connsiteX1" fmla="*/ 465894 w 3513894"/>
                  <a:gd name="connsiteY1" fmla="*/ 3734720 h 3734720"/>
                  <a:gd name="connsiteX2" fmla="*/ 3513894 w 3513894"/>
                  <a:gd name="connsiteY2" fmla="*/ 920 h 3734720"/>
                  <a:gd name="connsiteX3" fmla="*/ 2485194 w 3513894"/>
                  <a:gd name="connsiteY3" fmla="*/ 3106070 h 3734720"/>
                  <a:gd name="connsiteX4" fmla="*/ 3266244 w 3513894"/>
                  <a:gd name="connsiteY4" fmla="*/ 19970 h 3734720"/>
                  <a:gd name="connsiteX5" fmla="*/ 3247194 w 3513894"/>
                  <a:gd name="connsiteY5" fmla="*/ 191420 h 3734720"/>
                  <a:gd name="connsiteX0" fmla="*/ 2985462 w 3252162"/>
                  <a:gd name="connsiteY0" fmla="*/ 200397 h 3115047"/>
                  <a:gd name="connsiteX1" fmla="*/ 489912 w 3252162"/>
                  <a:gd name="connsiteY1" fmla="*/ 2543547 h 3115047"/>
                  <a:gd name="connsiteX2" fmla="*/ 3252162 w 3252162"/>
                  <a:gd name="connsiteY2" fmla="*/ 9897 h 3115047"/>
                  <a:gd name="connsiteX3" fmla="*/ 2223462 w 3252162"/>
                  <a:gd name="connsiteY3" fmla="*/ 3115047 h 3115047"/>
                  <a:gd name="connsiteX4" fmla="*/ 3004512 w 3252162"/>
                  <a:gd name="connsiteY4" fmla="*/ 28947 h 3115047"/>
                  <a:gd name="connsiteX5" fmla="*/ 2985462 w 3252162"/>
                  <a:gd name="connsiteY5" fmla="*/ 200397 h 3115047"/>
                  <a:gd name="connsiteX0" fmla="*/ 2985462 w 3252162"/>
                  <a:gd name="connsiteY0" fmla="*/ 200397 h 3115047"/>
                  <a:gd name="connsiteX1" fmla="*/ 489912 w 3252162"/>
                  <a:gd name="connsiteY1" fmla="*/ 2543547 h 3115047"/>
                  <a:gd name="connsiteX2" fmla="*/ 3252162 w 3252162"/>
                  <a:gd name="connsiteY2" fmla="*/ 9897 h 3115047"/>
                  <a:gd name="connsiteX3" fmla="*/ 2223462 w 3252162"/>
                  <a:gd name="connsiteY3" fmla="*/ 3115047 h 3115047"/>
                  <a:gd name="connsiteX4" fmla="*/ 3004512 w 3252162"/>
                  <a:gd name="connsiteY4" fmla="*/ 28947 h 3115047"/>
                  <a:gd name="connsiteX5" fmla="*/ 2985462 w 3252162"/>
                  <a:gd name="connsiteY5" fmla="*/ 200397 h 3115047"/>
                  <a:gd name="connsiteX0" fmla="*/ 2619284 w 2885984"/>
                  <a:gd name="connsiteY0" fmla="*/ 193733 h 3108383"/>
                  <a:gd name="connsiteX1" fmla="*/ 123734 w 2885984"/>
                  <a:gd name="connsiteY1" fmla="*/ 2536883 h 3108383"/>
                  <a:gd name="connsiteX2" fmla="*/ 2885984 w 2885984"/>
                  <a:gd name="connsiteY2" fmla="*/ 3233 h 3108383"/>
                  <a:gd name="connsiteX3" fmla="*/ 1857284 w 2885984"/>
                  <a:gd name="connsiteY3" fmla="*/ 3108383 h 3108383"/>
                  <a:gd name="connsiteX4" fmla="*/ 2638334 w 2885984"/>
                  <a:gd name="connsiteY4" fmla="*/ 22283 h 3108383"/>
                  <a:gd name="connsiteX5" fmla="*/ 2619284 w 2885984"/>
                  <a:gd name="connsiteY5" fmla="*/ 193733 h 3108383"/>
                  <a:gd name="connsiteX0" fmla="*/ 2638334 w 2885984"/>
                  <a:gd name="connsiteY0" fmla="*/ 22283 h 3108383"/>
                  <a:gd name="connsiteX1" fmla="*/ 123734 w 2885984"/>
                  <a:gd name="connsiteY1" fmla="*/ 2536883 h 3108383"/>
                  <a:gd name="connsiteX2" fmla="*/ 2885984 w 2885984"/>
                  <a:gd name="connsiteY2" fmla="*/ 3233 h 3108383"/>
                  <a:gd name="connsiteX3" fmla="*/ 1857284 w 2885984"/>
                  <a:gd name="connsiteY3" fmla="*/ 3108383 h 3108383"/>
                  <a:gd name="connsiteX4" fmla="*/ 2638334 w 2885984"/>
                  <a:gd name="connsiteY4" fmla="*/ 22283 h 3108383"/>
                  <a:gd name="connsiteX0" fmla="*/ 2638334 w 3113196"/>
                  <a:gd name="connsiteY0" fmla="*/ 325176 h 2839776"/>
                  <a:gd name="connsiteX1" fmla="*/ 123734 w 3113196"/>
                  <a:gd name="connsiteY1" fmla="*/ 2839776 h 2839776"/>
                  <a:gd name="connsiteX2" fmla="*/ 2885984 w 3113196"/>
                  <a:gd name="connsiteY2" fmla="*/ 306126 h 2839776"/>
                  <a:gd name="connsiteX3" fmla="*/ 2638334 w 3113196"/>
                  <a:gd name="connsiteY3" fmla="*/ 325176 h 2839776"/>
                  <a:gd name="connsiteX0" fmla="*/ 2638334 w 2885984"/>
                  <a:gd name="connsiteY0" fmla="*/ 62045 h 2576645"/>
                  <a:gd name="connsiteX1" fmla="*/ 123734 w 2885984"/>
                  <a:gd name="connsiteY1" fmla="*/ 2576645 h 2576645"/>
                  <a:gd name="connsiteX2" fmla="*/ 2885984 w 2885984"/>
                  <a:gd name="connsiteY2" fmla="*/ 42995 h 2576645"/>
                  <a:gd name="connsiteX3" fmla="*/ 2638334 w 2885984"/>
                  <a:gd name="connsiteY3" fmla="*/ 62045 h 2576645"/>
                  <a:gd name="connsiteX0" fmla="*/ 2514600 w 2514600"/>
                  <a:gd name="connsiteY0" fmla="*/ 0 h 2514600"/>
                  <a:gd name="connsiteX1" fmla="*/ 0 w 2514600"/>
                  <a:gd name="connsiteY1" fmla="*/ 2514600 h 2514600"/>
                  <a:gd name="connsiteX2" fmla="*/ 2514600 w 2514600"/>
                  <a:gd name="connsiteY2" fmla="*/ 0 h 2514600"/>
                  <a:gd name="connsiteX0" fmla="*/ 2569404 w 2569404"/>
                  <a:gd name="connsiteY0" fmla="*/ 0 h 2514600"/>
                  <a:gd name="connsiteX1" fmla="*/ 54804 w 2569404"/>
                  <a:gd name="connsiteY1" fmla="*/ 2514600 h 2514600"/>
                  <a:gd name="connsiteX2" fmla="*/ 2569404 w 2569404"/>
                  <a:gd name="connsiteY2" fmla="*/ 0 h 2514600"/>
                  <a:gd name="connsiteX0" fmla="*/ 2569404 w 2569404"/>
                  <a:gd name="connsiteY0" fmla="*/ 0 h 2514600"/>
                  <a:gd name="connsiteX1" fmla="*/ 54804 w 2569404"/>
                  <a:gd name="connsiteY1" fmla="*/ 2514600 h 2514600"/>
                  <a:gd name="connsiteX2" fmla="*/ 2569404 w 2569404"/>
                  <a:gd name="connsiteY2" fmla="*/ 0 h 2514600"/>
                  <a:gd name="connsiteX0" fmla="*/ 2569404 w 2569404"/>
                  <a:gd name="connsiteY0" fmla="*/ 0 h 2514600"/>
                  <a:gd name="connsiteX1" fmla="*/ 54804 w 2569404"/>
                  <a:gd name="connsiteY1" fmla="*/ 2514600 h 2514600"/>
                  <a:gd name="connsiteX2" fmla="*/ 2569404 w 2569404"/>
                  <a:gd name="connsiteY2" fmla="*/ 0 h 2514600"/>
                  <a:gd name="connsiteX0" fmla="*/ 2569404 w 2569404"/>
                  <a:gd name="connsiteY0" fmla="*/ 0 h 2514600"/>
                  <a:gd name="connsiteX1" fmla="*/ 54804 w 2569404"/>
                  <a:gd name="connsiteY1" fmla="*/ 2514600 h 2514600"/>
                  <a:gd name="connsiteX2" fmla="*/ 2569404 w 2569404"/>
                  <a:gd name="connsiteY2" fmla="*/ 0 h 2514600"/>
                  <a:gd name="connsiteX0" fmla="*/ 2569404 w 2569404"/>
                  <a:gd name="connsiteY0" fmla="*/ 0 h 2514600"/>
                  <a:gd name="connsiteX1" fmla="*/ 54804 w 2569404"/>
                  <a:gd name="connsiteY1" fmla="*/ 2514600 h 2514600"/>
                  <a:gd name="connsiteX2" fmla="*/ 2569404 w 2569404"/>
                  <a:gd name="connsiteY2" fmla="*/ 0 h 2514600"/>
                </a:gdLst>
                <a:ahLst/>
                <a:cxnLst>
                  <a:cxn ang="0">
                    <a:pos x="connsiteX0" y="connsiteY0"/>
                  </a:cxn>
                  <a:cxn ang="0">
                    <a:pos x="connsiteX1" y="connsiteY1"/>
                  </a:cxn>
                  <a:cxn ang="0">
                    <a:pos x="connsiteX2" y="connsiteY2"/>
                  </a:cxn>
                </a:cxnLst>
                <a:rect l="l" t="t" r="r" b="b"/>
                <a:pathLst>
                  <a:path w="2569404" h="2514600">
                    <a:moveTo>
                      <a:pt x="2569404" y="0"/>
                    </a:moveTo>
                    <a:cubicBezTo>
                      <a:pt x="1731204" y="838200"/>
                      <a:pt x="-364296" y="800100"/>
                      <a:pt x="54804" y="2514600"/>
                    </a:cubicBezTo>
                    <a:cubicBezTo>
                      <a:pt x="-21396" y="990600"/>
                      <a:pt x="2219417" y="810673"/>
                      <a:pt x="2569404" y="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олилиния 22"/>
              <p:cNvSpPr/>
              <p:nvPr/>
            </p:nvSpPr>
            <p:spPr>
              <a:xfrm>
                <a:off x="7437360" y="2231840"/>
                <a:ext cx="1268489" cy="870320"/>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Lst>
                <a:ahLst/>
                <a:cxnLst>
                  <a:cxn ang="0">
                    <a:pos x="connsiteX0" y="connsiteY0"/>
                  </a:cxn>
                  <a:cxn ang="0">
                    <a:pos x="connsiteX1" y="connsiteY1"/>
                  </a:cxn>
                  <a:cxn ang="0">
                    <a:pos x="connsiteX2" y="connsiteY2"/>
                  </a:cxn>
                  <a:cxn ang="0">
                    <a:pos x="connsiteX3" y="connsiteY3"/>
                  </a:cxn>
                </a:cxnLst>
                <a:rect l="l" t="t" r="r" b="b"/>
                <a:pathLst>
                  <a:path w="1268489" h="870320">
                    <a:moveTo>
                      <a:pt x="258839" y="870320"/>
                    </a:moveTo>
                    <a:cubicBezTo>
                      <a:pt x="277889" y="362320"/>
                      <a:pt x="931939" y="489320"/>
                      <a:pt x="1268489" y="298820"/>
                    </a:cubicBezTo>
                    <a:lnTo>
                      <a:pt x="468389" y="13070"/>
                    </a:lnTo>
                    <a:cubicBezTo>
                      <a:pt x="93739" y="-69480"/>
                      <a:pt x="-255511" y="241670"/>
                      <a:pt x="258839" y="87032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grpSp>
        <p:grpSp>
          <p:nvGrpSpPr>
            <p:cNvPr id="11" name="Группа 10"/>
            <p:cNvGrpSpPr/>
            <p:nvPr/>
          </p:nvGrpSpPr>
          <p:grpSpPr>
            <a:xfrm>
              <a:off x="6804247" y="2989943"/>
              <a:ext cx="1935357" cy="2630356"/>
              <a:chOff x="6804247" y="2989943"/>
              <a:chExt cx="1935357" cy="2630356"/>
            </a:xfrm>
            <a:effectLst>
              <a:outerShdw blurRad="152400" dist="88900" dir="2700000" algn="tl" rotWithShape="0">
                <a:prstClr val="black">
                  <a:alpha val="40000"/>
                </a:prstClr>
              </a:outerShdw>
            </a:effectLst>
          </p:grpSpPr>
          <p:sp>
            <p:nvSpPr>
              <p:cNvPr id="20" name="Полилиния 19"/>
              <p:cNvSpPr/>
              <p:nvPr/>
            </p:nvSpPr>
            <p:spPr>
              <a:xfrm>
                <a:off x="6804247" y="2989943"/>
                <a:ext cx="1935357" cy="1519178"/>
              </a:xfrm>
              <a:custGeom>
                <a:avLst/>
                <a:gdLst>
                  <a:gd name="connsiteX0" fmla="*/ 0 w 1262743"/>
                  <a:gd name="connsiteY0" fmla="*/ 0 h 2162628"/>
                  <a:gd name="connsiteX1" fmla="*/ 1262743 w 1262743"/>
                  <a:gd name="connsiteY1" fmla="*/ 928914 h 2162628"/>
                  <a:gd name="connsiteX2" fmla="*/ 899886 w 1262743"/>
                  <a:gd name="connsiteY2" fmla="*/ 2162628 h 2162628"/>
                  <a:gd name="connsiteX3" fmla="*/ 0 w 1262743"/>
                  <a:gd name="connsiteY3" fmla="*/ 0 h 2162628"/>
                  <a:gd name="connsiteX0" fmla="*/ 0 w 1521910"/>
                  <a:gd name="connsiteY0" fmla="*/ 0 h 2162628"/>
                  <a:gd name="connsiteX1" fmla="*/ 1262743 w 1521910"/>
                  <a:gd name="connsiteY1" fmla="*/ 928914 h 2162628"/>
                  <a:gd name="connsiteX2" fmla="*/ 899886 w 1521910"/>
                  <a:gd name="connsiteY2" fmla="*/ 2162628 h 2162628"/>
                  <a:gd name="connsiteX3" fmla="*/ 0 w 1521910"/>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13544 w 2402547"/>
                  <a:gd name="connsiteY0" fmla="*/ 33885 h 2196513"/>
                  <a:gd name="connsiteX1" fmla="*/ 1029543 w 2402547"/>
                  <a:gd name="connsiteY1" fmla="*/ 1848171 h 2196513"/>
                  <a:gd name="connsiteX2" fmla="*/ 1276287 w 2402547"/>
                  <a:gd name="connsiteY2" fmla="*/ 962799 h 2196513"/>
                  <a:gd name="connsiteX3" fmla="*/ 913430 w 2402547"/>
                  <a:gd name="connsiteY3" fmla="*/ 2196513 h 2196513"/>
                  <a:gd name="connsiteX4" fmla="*/ 13544 w 2402547"/>
                  <a:gd name="connsiteY4" fmla="*/ 33885 h 2196513"/>
                  <a:gd name="connsiteX0" fmla="*/ 13544 w 2402547"/>
                  <a:gd name="connsiteY0" fmla="*/ 0 h 2162628"/>
                  <a:gd name="connsiteX1" fmla="*/ 1029543 w 2402547"/>
                  <a:gd name="connsiteY1" fmla="*/ 1814286 h 2162628"/>
                  <a:gd name="connsiteX2" fmla="*/ 1276287 w 2402547"/>
                  <a:gd name="connsiteY2" fmla="*/ 928914 h 2162628"/>
                  <a:gd name="connsiteX3" fmla="*/ 913430 w 2402547"/>
                  <a:gd name="connsiteY3" fmla="*/ 2162628 h 2162628"/>
                  <a:gd name="connsiteX4" fmla="*/ 13544 w 2402547"/>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19479 w 2408482"/>
                  <a:gd name="connsiteY0" fmla="*/ 0 h 2162628"/>
                  <a:gd name="connsiteX1" fmla="*/ 962906 w 2408482"/>
                  <a:gd name="connsiteY1" fmla="*/ 2002971 h 2162628"/>
                  <a:gd name="connsiteX2" fmla="*/ 1282222 w 2408482"/>
                  <a:gd name="connsiteY2" fmla="*/ 928914 h 2162628"/>
                  <a:gd name="connsiteX3" fmla="*/ 919365 w 2408482"/>
                  <a:gd name="connsiteY3" fmla="*/ 2162628 h 2162628"/>
                  <a:gd name="connsiteX4" fmla="*/ 19479 w 2408482"/>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86250"/>
                  <a:gd name="connsiteY0" fmla="*/ 0 h 2162628"/>
                  <a:gd name="connsiteX1" fmla="*/ 1300606 w 2486250"/>
                  <a:gd name="connsiteY1" fmla="*/ 1857828 h 2162628"/>
                  <a:gd name="connsiteX2" fmla="*/ 1286093 w 2486250"/>
                  <a:gd name="connsiteY2" fmla="*/ 928914 h 2162628"/>
                  <a:gd name="connsiteX3" fmla="*/ 923236 w 2486250"/>
                  <a:gd name="connsiteY3" fmla="*/ 2162628 h 2162628"/>
                  <a:gd name="connsiteX4" fmla="*/ 23350 w 2486250"/>
                  <a:gd name="connsiteY4" fmla="*/ 0 h 2162628"/>
                  <a:gd name="connsiteX0" fmla="*/ 14606 w 2639499"/>
                  <a:gd name="connsiteY0" fmla="*/ 0 h 2002971"/>
                  <a:gd name="connsiteX1" fmla="*/ 1291862 w 2639499"/>
                  <a:gd name="connsiteY1" fmla="*/ 1857828 h 2002971"/>
                  <a:gd name="connsiteX2" fmla="*/ 1277349 w 2639499"/>
                  <a:gd name="connsiteY2" fmla="*/ 928914 h 2002971"/>
                  <a:gd name="connsiteX3" fmla="*/ 1277349 w 2639499"/>
                  <a:gd name="connsiteY3" fmla="*/ 2002971 h 2002971"/>
                  <a:gd name="connsiteX4" fmla="*/ 14606 w 2639499"/>
                  <a:gd name="connsiteY4" fmla="*/ 0 h 2002971"/>
                  <a:gd name="connsiteX0" fmla="*/ 15519 w 2640412"/>
                  <a:gd name="connsiteY0" fmla="*/ 0 h 2002971"/>
                  <a:gd name="connsiteX1" fmla="*/ 1292775 w 2640412"/>
                  <a:gd name="connsiteY1" fmla="*/ 1857828 h 2002971"/>
                  <a:gd name="connsiteX2" fmla="*/ 1278262 w 2640412"/>
                  <a:gd name="connsiteY2" fmla="*/ 928914 h 2002971"/>
                  <a:gd name="connsiteX3" fmla="*/ 1278262 w 2640412"/>
                  <a:gd name="connsiteY3" fmla="*/ 2002971 h 2002971"/>
                  <a:gd name="connsiteX4" fmla="*/ 15519 w 2640412"/>
                  <a:gd name="connsiteY4" fmla="*/ 0 h 2002971"/>
                  <a:gd name="connsiteX0" fmla="*/ 1221 w 2626114"/>
                  <a:gd name="connsiteY0" fmla="*/ 0 h 2002971"/>
                  <a:gd name="connsiteX1" fmla="*/ 1278477 w 2626114"/>
                  <a:gd name="connsiteY1" fmla="*/ 1857828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2037 w 2674671"/>
                  <a:gd name="connsiteY0" fmla="*/ 0 h 2002987"/>
                  <a:gd name="connsiteX1" fmla="*/ 1264779 w 2674671"/>
                  <a:gd name="connsiteY1" fmla="*/ 1915885 h 2002987"/>
                  <a:gd name="connsiteX2" fmla="*/ 1264780 w 2674671"/>
                  <a:gd name="connsiteY2" fmla="*/ 928914 h 2002987"/>
                  <a:gd name="connsiteX3" fmla="*/ 1264780 w 2674671"/>
                  <a:gd name="connsiteY3" fmla="*/ 2002971 h 2002987"/>
                  <a:gd name="connsiteX4" fmla="*/ 2037 w 2674671"/>
                  <a:gd name="connsiteY4" fmla="*/ 0 h 2002987"/>
                  <a:gd name="connsiteX0" fmla="*/ 2106 w 2674740"/>
                  <a:gd name="connsiteY0" fmla="*/ 0 h 2002971"/>
                  <a:gd name="connsiteX1" fmla="*/ 1264848 w 2674740"/>
                  <a:gd name="connsiteY1" fmla="*/ 1915885 h 2002971"/>
                  <a:gd name="connsiteX2" fmla="*/ 1264849 w 2674740"/>
                  <a:gd name="connsiteY2" fmla="*/ 928914 h 2002971"/>
                  <a:gd name="connsiteX3" fmla="*/ 1264849 w 2674740"/>
                  <a:gd name="connsiteY3" fmla="*/ 2002971 h 2002971"/>
                  <a:gd name="connsiteX4" fmla="*/ 2106 w 2674740"/>
                  <a:gd name="connsiteY4" fmla="*/ 0 h 2002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740" h="2002971">
                    <a:moveTo>
                      <a:pt x="2106" y="0"/>
                    </a:moveTo>
                    <a:cubicBezTo>
                      <a:pt x="181116" y="599924"/>
                      <a:pt x="227077" y="1673980"/>
                      <a:pt x="1264848" y="1915885"/>
                    </a:cubicBezTo>
                    <a:cubicBezTo>
                      <a:pt x="3304104" y="1838477"/>
                      <a:pt x="2474373" y="-285448"/>
                      <a:pt x="1264849" y="928914"/>
                    </a:cubicBezTo>
                    <a:cubicBezTo>
                      <a:pt x="2145382" y="-503163"/>
                      <a:pt x="3940316" y="1722362"/>
                      <a:pt x="1264849" y="2002971"/>
                    </a:cubicBezTo>
                    <a:cubicBezTo>
                      <a:pt x="340774" y="1920725"/>
                      <a:pt x="-31760" y="967619"/>
                      <a:pt x="2106" y="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олилиния 20"/>
              <p:cNvSpPr/>
              <p:nvPr/>
            </p:nvSpPr>
            <p:spPr>
              <a:xfrm rot="16513135" flipH="1">
                <a:off x="7195453" y="4558086"/>
                <a:ext cx="1170704" cy="953721"/>
              </a:xfrm>
              <a:custGeom>
                <a:avLst/>
                <a:gdLst>
                  <a:gd name="connsiteX0" fmla="*/ 0 w 1262743"/>
                  <a:gd name="connsiteY0" fmla="*/ 0 h 2162628"/>
                  <a:gd name="connsiteX1" fmla="*/ 1262743 w 1262743"/>
                  <a:gd name="connsiteY1" fmla="*/ 928914 h 2162628"/>
                  <a:gd name="connsiteX2" fmla="*/ 899886 w 1262743"/>
                  <a:gd name="connsiteY2" fmla="*/ 2162628 h 2162628"/>
                  <a:gd name="connsiteX3" fmla="*/ 0 w 1262743"/>
                  <a:gd name="connsiteY3" fmla="*/ 0 h 2162628"/>
                  <a:gd name="connsiteX0" fmla="*/ 0 w 1521910"/>
                  <a:gd name="connsiteY0" fmla="*/ 0 h 2162628"/>
                  <a:gd name="connsiteX1" fmla="*/ 1262743 w 1521910"/>
                  <a:gd name="connsiteY1" fmla="*/ 928914 h 2162628"/>
                  <a:gd name="connsiteX2" fmla="*/ 899886 w 1521910"/>
                  <a:gd name="connsiteY2" fmla="*/ 2162628 h 2162628"/>
                  <a:gd name="connsiteX3" fmla="*/ 0 w 1521910"/>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13544 w 2402547"/>
                  <a:gd name="connsiteY0" fmla="*/ 33885 h 2196513"/>
                  <a:gd name="connsiteX1" fmla="*/ 1029543 w 2402547"/>
                  <a:gd name="connsiteY1" fmla="*/ 1848171 h 2196513"/>
                  <a:gd name="connsiteX2" fmla="*/ 1276287 w 2402547"/>
                  <a:gd name="connsiteY2" fmla="*/ 962799 h 2196513"/>
                  <a:gd name="connsiteX3" fmla="*/ 913430 w 2402547"/>
                  <a:gd name="connsiteY3" fmla="*/ 2196513 h 2196513"/>
                  <a:gd name="connsiteX4" fmla="*/ 13544 w 2402547"/>
                  <a:gd name="connsiteY4" fmla="*/ 33885 h 2196513"/>
                  <a:gd name="connsiteX0" fmla="*/ 13544 w 2402547"/>
                  <a:gd name="connsiteY0" fmla="*/ 0 h 2162628"/>
                  <a:gd name="connsiteX1" fmla="*/ 1029543 w 2402547"/>
                  <a:gd name="connsiteY1" fmla="*/ 1814286 h 2162628"/>
                  <a:gd name="connsiteX2" fmla="*/ 1276287 w 2402547"/>
                  <a:gd name="connsiteY2" fmla="*/ 928914 h 2162628"/>
                  <a:gd name="connsiteX3" fmla="*/ 913430 w 2402547"/>
                  <a:gd name="connsiteY3" fmla="*/ 2162628 h 2162628"/>
                  <a:gd name="connsiteX4" fmla="*/ 13544 w 2402547"/>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19479 w 2408482"/>
                  <a:gd name="connsiteY0" fmla="*/ 0 h 2162628"/>
                  <a:gd name="connsiteX1" fmla="*/ 962906 w 2408482"/>
                  <a:gd name="connsiteY1" fmla="*/ 2002971 h 2162628"/>
                  <a:gd name="connsiteX2" fmla="*/ 1282222 w 2408482"/>
                  <a:gd name="connsiteY2" fmla="*/ 928914 h 2162628"/>
                  <a:gd name="connsiteX3" fmla="*/ 919365 w 2408482"/>
                  <a:gd name="connsiteY3" fmla="*/ 2162628 h 2162628"/>
                  <a:gd name="connsiteX4" fmla="*/ 19479 w 2408482"/>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86250"/>
                  <a:gd name="connsiteY0" fmla="*/ 0 h 2162628"/>
                  <a:gd name="connsiteX1" fmla="*/ 1300606 w 2486250"/>
                  <a:gd name="connsiteY1" fmla="*/ 1857828 h 2162628"/>
                  <a:gd name="connsiteX2" fmla="*/ 1286093 w 2486250"/>
                  <a:gd name="connsiteY2" fmla="*/ 928914 h 2162628"/>
                  <a:gd name="connsiteX3" fmla="*/ 923236 w 2486250"/>
                  <a:gd name="connsiteY3" fmla="*/ 2162628 h 2162628"/>
                  <a:gd name="connsiteX4" fmla="*/ 23350 w 2486250"/>
                  <a:gd name="connsiteY4" fmla="*/ 0 h 2162628"/>
                  <a:gd name="connsiteX0" fmla="*/ 14606 w 2639499"/>
                  <a:gd name="connsiteY0" fmla="*/ 0 h 2002971"/>
                  <a:gd name="connsiteX1" fmla="*/ 1291862 w 2639499"/>
                  <a:gd name="connsiteY1" fmla="*/ 1857828 h 2002971"/>
                  <a:gd name="connsiteX2" fmla="*/ 1277349 w 2639499"/>
                  <a:gd name="connsiteY2" fmla="*/ 928914 h 2002971"/>
                  <a:gd name="connsiteX3" fmla="*/ 1277349 w 2639499"/>
                  <a:gd name="connsiteY3" fmla="*/ 2002971 h 2002971"/>
                  <a:gd name="connsiteX4" fmla="*/ 14606 w 2639499"/>
                  <a:gd name="connsiteY4" fmla="*/ 0 h 2002971"/>
                  <a:gd name="connsiteX0" fmla="*/ 15519 w 2640412"/>
                  <a:gd name="connsiteY0" fmla="*/ 0 h 2002971"/>
                  <a:gd name="connsiteX1" fmla="*/ 1292775 w 2640412"/>
                  <a:gd name="connsiteY1" fmla="*/ 1857828 h 2002971"/>
                  <a:gd name="connsiteX2" fmla="*/ 1278262 w 2640412"/>
                  <a:gd name="connsiteY2" fmla="*/ 928914 h 2002971"/>
                  <a:gd name="connsiteX3" fmla="*/ 1278262 w 2640412"/>
                  <a:gd name="connsiteY3" fmla="*/ 2002971 h 2002971"/>
                  <a:gd name="connsiteX4" fmla="*/ 15519 w 2640412"/>
                  <a:gd name="connsiteY4" fmla="*/ 0 h 2002971"/>
                  <a:gd name="connsiteX0" fmla="*/ 1221 w 2626114"/>
                  <a:gd name="connsiteY0" fmla="*/ 0 h 2002971"/>
                  <a:gd name="connsiteX1" fmla="*/ 1278477 w 2626114"/>
                  <a:gd name="connsiteY1" fmla="*/ 1857828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2037 w 2674671"/>
                  <a:gd name="connsiteY0" fmla="*/ 0 h 2002987"/>
                  <a:gd name="connsiteX1" fmla="*/ 1264779 w 2674671"/>
                  <a:gd name="connsiteY1" fmla="*/ 1915885 h 2002987"/>
                  <a:gd name="connsiteX2" fmla="*/ 1264780 w 2674671"/>
                  <a:gd name="connsiteY2" fmla="*/ 928914 h 2002987"/>
                  <a:gd name="connsiteX3" fmla="*/ 1264780 w 2674671"/>
                  <a:gd name="connsiteY3" fmla="*/ 2002971 h 2002987"/>
                  <a:gd name="connsiteX4" fmla="*/ 2037 w 2674671"/>
                  <a:gd name="connsiteY4" fmla="*/ 0 h 2002987"/>
                  <a:gd name="connsiteX0" fmla="*/ 2106 w 2674740"/>
                  <a:gd name="connsiteY0" fmla="*/ 0 h 2002971"/>
                  <a:gd name="connsiteX1" fmla="*/ 1264848 w 2674740"/>
                  <a:gd name="connsiteY1" fmla="*/ 1915885 h 2002971"/>
                  <a:gd name="connsiteX2" fmla="*/ 1264849 w 2674740"/>
                  <a:gd name="connsiteY2" fmla="*/ 928914 h 2002971"/>
                  <a:gd name="connsiteX3" fmla="*/ 1264849 w 2674740"/>
                  <a:gd name="connsiteY3" fmla="*/ 2002971 h 2002971"/>
                  <a:gd name="connsiteX4" fmla="*/ 2106 w 2674740"/>
                  <a:gd name="connsiteY4" fmla="*/ 0 h 2002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740" h="2002971">
                    <a:moveTo>
                      <a:pt x="2106" y="0"/>
                    </a:moveTo>
                    <a:cubicBezTo>
                      <a:pt x="181116" y="599924"/>
                      <a:pt x="227077" y="1673980"/>
                      <a:pt x="1264848" y="1915885"/>
                    </a:cubicBezTo>
                    <a:cubicBezTo>
                      <a:pt x="3304104" y="1838477"/>
                      <a:pt x="2474373" y="-285448"/>
                      <a:pt x="1264849" y="928914"/>
                    </a:cubicBezTo>
                    <a:cubicBezTo>
                      <a:pt x="2145382" y="-503163"/>
                      <a:pt x="3940316" y="1722362"/>
                      <a:pt x="1264849" y="2002971"/>
                    </a:cubicBezTo>
                    <a:cubicBezTo>
                      <a:pt x="340774" y="1920725"/>
                      <a:pt x="-31760" y="967619"/>
                      <a:pt x="2106" y="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2" name="Группа 11"/>
            <p:cNvGrpSpPr/>
            <p:nvPr/>
          </p:nvGrpSpPr>
          <p:grpSpPr>
            <a:xfrm>
              <a:off x="185390" y="3243716"/>
              <a:ext cx="3590585" cy="5620207"/>
              <a:chOff x="185390" y="3243716"/>
              <a:chExt cx="3590585" cy="5620207"/>
            </a:xfrm>
            <a:effectLst>
              <a:outerShdw blurRad="241300" dist="127000" dir="2700000" algn="tl" rotWithShape="0">
                <a:prstClr val="black">
                  <a:alpha val="40000"/>
                </a:prstClr>
              </a:outerShdw>
            </a:effectLst>
          </p:grpSpPr>
          <p:grpSp>
            <p:nvGrpSpPr>
              <p:cNvPr id="13" name="Группа 12"/>
              <p:cNvGrpSpPr/>
              <p:nvPr/>
            </p:nvGrpSpPr>
            <p:grpSpPr>
              <a:xfrm rot="730301">
                <a:off x="185390" y="3243716"/>
                <a:ext cx="2537603" cy="1800200"/>
                <a:chOff x="1242309" y="3933056"/>
                <a:chExt cx="3179905" cy="2425676"/>
              </a:xfrm>
            </p:grpSpPr>
            <p:sp>
              <p:nvSpPr>
                <p:cNvPr id="18" name="Полилиния 17"/>
                <p:cNvSpPr/>
                <p:nvPr/>
              </p:nvSpPr>
              <p:spPr>
                <a:xfrm flipH="1">
                  <a:off x="1242309" y="3933056"/>
                  <a:ext cx="3179905" cy="242567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Lst>
                  <a:ahLst/>
                  <a:cxnLst>
                    <a:cxn ang="0">
                      <a:pos x="connsiteX0" y="connsiteY0"/>
                    </a:cxn>
                    <a:cxn ang="0">
                      <a:pos x="connsiteX1" y="connsiteY1"/>
                    </a:cxn>
                    <a:cxn ang="0">
                      <a:pos x="connsiteX2" y="connsiteY2"/>
                    </a:cxn>
                    <a:cxn ang="0">
                      <a:pos x="connsiteX3" y="connsiteY3"/>
                    </a:cxn>
                  </a:cxnLst>
                  <a:rect l="l" t="t" r="r" b="b"/>
                  <a:pathLst>
                    <a:path w="3179905" h="2425676">
                      <a:moveTo>
                        <a:pt x="457570" y="2425676"/>
                      </a:moveTo>
                      <a:cubicBezTo>
                        <a:pt x="723363" y="1917676"/>
                        <a:pt x="971012" y="985133"/>
                        <a:pt x="3179905" y="228576"/>
                      </a:cubicBezTo>
                      <a:cubicBezTo>
                        <a:pt x="2390691" y="-65037"/>
                        <a:pt x="890276" y="-126418"/>
                        <a:pt x="289748" y="349226"/>
                      </a:cubicBezTo>
                      <a:cubicBezTo>
                        <a:pt x="-171988" y="803704"/>
                        <a:pt x="-56780" y="1797026"/>
                        <a:pt x="457570" y="242567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19" name="Полилиния 18"/>
                <p:cNvSpPr/>
                <p:nvPr/>
              </p:nvSpPr>
              <p:spPr>
                <a:xfrm flipH="1">
                  <a:off x="1242309" y="4034146"/>
                  <a:ext cx="2973173" cy="232458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Lst>
                  <a:ahLst/>
                  <a:cxnLst>
                    <a:cxn ang="0">
                      <a:pos x="connsiteX0" y="connsiteY0"/>
                    </a:cxn>
                    <a:cxn ang="0">
                      <a:pos x="connsiteX1" y="connsiteY1"/>
                    </a:cxn>
                    <a:cxn ang="0">
                      <a:pos x="connsiteX2" y="connsiteY2"/>
                    </a:cxn>
                    <a:cxn ang="0">
                      <a:pos x="connsiteX3" y="connsiteY3"/>
                    </a:cxn>
                  </a:cxnLst>
                  <a:rect l="l" t="t" r="r" b="b"/>
                  <a:pathLst>
                    <a:path w="2973173" h="2324586">
                      <a:moveTo>
                        <a:pt x="250838" y="2324586"/>
                      </a:moveTo>
                      <a:cubicBezTo>
                        <a:pt x="-223597" y="1061844"/>
                        <a:pt x="764280" y="-146471"/>
                        <a:pt x="2973173" y="127486"/>
                      </a:cubicBezTo>
                      <a:cubicBezTo>
                        <a:pt x="2183959" y="-166127"/>
                        <a:pt x="1162516" y="77292"/>
                        <a:pt x="561988" y="552936"/>
                      </a:cubicBezTo>
                      <a:cubicBezTo>
                        <a:pt x="100252" y="1007414"/>
                        <a:pt x="-263512" y="1695936"/>
                        <a:pt x="250838" y="232458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grpSp>
          <p:grpSp>
            <p:nvGrpSpPr>
              <p:cNvPr id="14" name="Группа 13"/>
              <p:cNvGrpSpPr/>
              <p:nvPr/>
            </p:nvGrpSpPr>
            <p:grpSpPr>
              <a:xfrm rot="3587098" flipH="1">
                <a:off x="687085" y="5581915"/>
                <a:ext cx="2537603" cy="1800200"/>
                <a:chOff x="1242309" y="3933056"/>
                <a:chExt cx="3179905" cy="2425676"/>
              </a:xfrm>
            </p:grpSpPr>
            <p:sp>
              <p:nvSpPr>
                <p:cNvPr id="16" name="Полилиния 15"/>
                <p:cNvSpPr/>
                <p:nvPr/>
              </p:nvSpPr>
              <p:spPr>
                <a:xfrm flipH="1">
                  <a:off x="1242309" y="3933056"/>
                  <a:ext cx="3179905" cy="242567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Lst>
                  <a:ahLst/>
                  <a:cxnLst>
                    <a:cxn ang="0">
                      <a:pos x="connsiteX0" y="connsiteY0"/>
                    </a:cxn>
                    <a:cxn ang="0">
                      <a:pos x="connsiteX1" y="connsiteY1"/>
                    </a:cxn>
                    <a:cxn ang="0">
                      <a:pos x="connsiteX2" y="connsiteY2"/>
                    </a:cxn>
                    <a:cxn ang="0">
                      <a:pos x="connsiteX3" y="connsiteY3"/>
                    </a:cxn>
                  </a:cxnLst>
                  <a:rect l="l" t="t" r="r" b="b"/>
                  <a:pathLst>
                    <a:path w="3179905" h="2425676">
                      <a:moveTo>
                        <a:pt x="457570" y="2425676"/>
                      </a:moveTo>
                      <a:cubicBezTo>
                        <a:pt x="723363" y="1917676"/>
                        <a:pt x="971012" y="985133"/>
                        <a:pt x="3179905" y="228576"/>
                      </a:cubicBezTo>
                      <a:cubicBezTo>
                        <a:pt x="2390691" y="-65037"/>
                        <a:pt x="890276" y="-126418"/>
                        <a:pt x="289748" y="349226"/>
                      </a:cubicBezTo>
                      <a:cubicBezTo>
                        <a:pt x="-171988" y="803704"/>
                        <a:pt x="-56780" y="1797026"/>
                        <a:pt x="457570" y="242567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17" name="Полилиния 16"/>
                <p:cNvSpPr/>
                <p:nvPr/>
              </p:nvSpPr>
              <p:spPr>
                <a:xfrm flipH="1">
                  <a:off x="1242309" y="4034146"/>
                  <a:ext cx="2973173" cy="232458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Lst>
                  <a:ahLst/>
                  <a:cxnLst>
                    <a:cxn ang="0">
                      <a:pos x="connsiteX0" y="connsiteY0"/>
                    </a:cxn>
                    <a:cxn ang="0">
                      <a:pos x="connsiteX1" y="connsiteY1"/>
                    </a:cxn>
                    <a:cxn ang="0">
                      <a:pos x="connsiteX2" y="connsiteY2"/>
                    </a:cxn>
                    <a:cxn ang="0">
                      <a:pos x="connsiteX3" y="connsiteY3"/>
                    </a:cxn>
                  </a:cxnLst>
                  <a:rect l="l" t="t" r="r" b="b"/>
                  <a:pathLst>
                    <a:path w="2973173" h="2324586">
                      <a:moveTo>
                        <a:pt x="250838" y="2324586"/>
                      </a:moveTo>
                      <a:cubicBezTo>
                        <a:pt x="-223597" y="1061844"/>
                        <a:pt x="764280" y="-146471"/>
                        <a:pt x="2973173" y="127486"/>
                      </a:cubicBezTo>
                      <a:cubicBezTo>
                        <a:pt x="2183959" y="-166127"/>
                        <a:pt x="1162516" y="77292"/>
                        <a:pt x="561988" y="552936"/>
                      </a:cubicBezTo>
                      <a:cubicBezTo>
                        <a:pt x="100252" y="1007414"/>
                        <a:pt x="-263512" y="1695936"/>
                        <a:pt x="250838" y="232458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grpSp>
          <p:sp>
            <p:nvSpPr>
              <p:cNvPr id="15" name="Полилиния 14"/>
              <p:cNvSpPr/>
              <p:nvPr/>
            </p:nvSpPr>
            <p:spPr>
              <a:xfrm rot="7992440" flipV="1">
                <a:off x="-100822" y="4987126"/>
                <a:ext cx="4907839" cy="2845755"/>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Lst>
                <a:ahLst/>
                <a:cxnLst>
                  <a:cxn ang="0">
                    <a:pos x="connsiteX0" y="connsiteY0"/>
                  </a:cxn>
                  <a:cxn ang="0">
                    <a:pos x="connsiteX1" y="connsiteY1"/>
                  </a:cxn>
                  <a:cxn ang="0">
                    <a:pos x="connsiteX2" y="connsiteY2"/>
                  </a:cxn>
                  <a:cxn ang="0">
                    <a:pos x="connsiteX3" y="connsiteY3"/>
                  </a:cxn>
                </a:cxnLst>
                <a:rect l="l" t="t" r="r" b="b"/>
                <a:pathLst>
                  <a:path w="2973173" h="2324586">
                    <a:moveTo>
                      <a:pt x="250838" y="2324586"/>
                    </a:moveTo>
                    <a:cubicBezTo>
                      <a:pt x="237998" y="899249"/>
                      <a:pt x="764280" y="-146471"/>
                      <a:pt x="2973173" y="127486"/>
                    </a:cubicBezTo>
                    <a:cubicBezTo>
                      <a:pt x="2183959" y="-166127"/>
                      <a:pt x="1162516" y="77292"/>
                      <a:pt x="561988" y="552936"/>
                    </a:cubicBezTo>
                    <a:cubicBezTo>
                      <a:pt x="100252" y="1007414"/>
                      <a:pt x="-263512" y="1695936"/>
                      <a:pt x="250838" y="232458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grpSp>
      </p:grpSp>
      <p:sp>
        <p:nvSpPr>
          <p:cNvPr id="2" name="Заголовок 1"/>
          <p:cNvSpPr>
            <a:spLocks noGrp="1"/>
          </p:cNvSpPr>
          <p:nvPr>
            <p:ph type="title"/>
          </p:nvPr>
        </p:nvSpPr>
        <p:spPr>
          <a:xfrm>
            <a:off x="24133" y="44624"/>
            <a:ext cx="6060035" cy="1224136"/>
          </a:xfrm>
        </p:spPr>
        <p:txBody>
          <a:bodyPr vert="horz" lIns="91440" tIns="45720" rIns="91440" bIns="45720" rtlCol="0" anchor="ctr">
            <a:normAutofit/>
          </a:bodyPr>
          <a:lstStyle>
            <a:lvl1pPr>
              <a:defRPr lang="ru-RU" b="1" cap="none" spc="300">
                <a:ln w="11430" cmpd="sng">
                  <a:noFill/>
                  <a:prstDash val="solid"/>
                  <a:miter lim="800000"/>
                </a:ln>
                <a:solidFill>
                  <a:schemeClr val="bg1"/>
                </a:solidFill>
                <a:effectLst>
                  <a:glow rad="45500">
                    <a:schemeClr val="accent1">
                      <a:satMod val="220000"/>
                      <a:alpha val="35000"/>
                    </a:schemeClr>
                  </a:glow>
                </a:effectLst>
              </a:defRPr>
            </a:lvl1pPr>
          </a:lstStyle>
          <a:p>
            <a:pPr lvl="0"/>
            <a:r>
              <a:rPr lang="ru-RU" smtClean="0"/>
              <a:t>Образец заголовка</a:t>
            </a:r>
            <a:endParaRPr lang="ru-RU"/>
          </a:p>
        </p:txBody>
      </p:sp>
      <p:sp>
        <p:nvSpPr>
          <p:cNvPr id="3" name="Объект 2"/>
          <p:cNvSpPr>
            <a:spLocks noGrp="1"/>
          </p:cNvSpPr>
          <p:nvPr>
            <p:ph idx="1"/>
          </p:nvPr>
        </p:nvSpPr>
        <p:spPr>
          <a:xfrm>
            <a:off x="490948" y="2231840"/>
            <a:ext cx="8229600" cy="4234233"/>
          </a:xfrm>
          <a:solidFill>
            <a:schemeClr val="bg1">
              <a:alpha val="69000"/>
            </a:schemeClr>
          </a:solidFill>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grpSp>
        <p:nvGrpSpPr>
          <p:cNvPr id="27" name="Группа 26"/>
          <p:cNvGrpSpPr/>
          <p:nvPr userDrawn="1"/>
        </p:nvGrpSpPr>
        <p:grpSpPr>
          <a:xfrm rot="7987570">
            <a:off x="2709199" y="6420659"/>
            <a:ext cx="307901" cy="450659"/>
            <a:chOff x="2857488" y="4883951"/>
            <a:chExt cx="571504" cy="903297"/>
          </a:xfrm>
        </p:grpSpPr>
        <p:sp>
          <p:nvSpPr>
            <p:cNvPr id="28" name="Овал 27"/>
            <p:cNvSpPr/>
            <p:nvPr/>
          </p:nvSpPr>
          <p:spPr>
            <a:xfrm>
              <a:off x="3000364" y="4929198"/>
              <a:ext cx="285752" cy="1428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Овал 28">
              <a:hlinkClick r:id="" action="ppaction://hlinkshowjump?jump=nextslide"/>
            </p:cNvPr>
            <p:cNvSpPr/>
            <p:nvPr/>
          </p:nvSpPr>
          <p:spPr>
            <a:xfrm>
              <a:off x="2857488" y="5000636"/>
              <a:ext cx="571504" cy="785818"/>
            </a:xfrm>
            <a:prstGeom prst="ellipse">
              <a:avLst/>
            </a:prstGeom>
            <a:solidFill>
              <a:schemeClr val="accent5">
                <a:lumMod val="75000"/>
              </a:schemeClr>
            </a:solidFill>
            <a:ln w="6350">
              <a:solidFill>
                <a:schemeClr val="tx1"/>
              </a:solidFill>
            </a:ln>
            <a:scene3d>
              <a:camera prst="orthographicFront"/>
              <a:lightRig rig="threePt" dir="t"/>
            </a:scene3d>
            <a:sp3d prstMaterial="plastic">
              <a:bevelT w="26035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0" name="Прямая соединительная линия 29"/>
            <p:cNvCxnSpPr>
              <a:stCxn id="29" idx="0"/>
              <a:endCxn id="29" idx="4"/>
            </p:cNvCxnSpPr>
            <p:nvPr/>
          </p:nvCxnSpPr>
          <p:spPr>
            <a:xfrm rot="16200000" flipH="1">
              <a:off x="2750331" y="5393545"/>
              <a:ext cx="78581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Овал 30"/>
            <p:cNvSpPr/>
            <p:nvPr/>
          </p:nvSpPr>
          <p:spPr>
            <a:xfrm>
              <a:off x="3069421" y="4883951"/>
              <a:ext cx="142876"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Овал 31"/>
            <p:cNvSpPr/>
            <p:nvPr/>
          </p:nvSpPr>
          <p:spPr>
            <a:xfrm>
              <a:off x="3000364"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Овал 32"/>
            <p:cNvSpPr/>
            <p:nvPr/>
          </p:nvSpPr>
          <p:spPr>
            <a:xfrm>
              <a:off x="292892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Овал 33"/>
            <p:cNvSpPr/>
            <p:nvPr/>
          </p:nvSpPr>
          <p:spPr>
            <a:xfrm>
              <a:off x="292892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Овал 34"/>
            <p:cNvSpPr/>
            <p:nvPr/>
          </p:nvSpPr>
          <p:spPr>
            <a:xfrm>
              <a:off x="3000364"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Овал 35"/>
            <p:cNvSpPr/>
            <p:nvPr/>
          </p:nvSpPr>
          <p:spPr>
            <a:xfrm>
              <a:off x="3214678"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Овал 36"/>
            <p:cNvSpPr/>
            <p:nvPr/>
          </p:nvSpPr>
          <p:spPr>
            <a:xfrm>
              <a:off x="328611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p:cNvSpPr/>
            <p:nvPr/>
          </p:nvSpPr>
          <p:spPr>
            <a:xfrm>
              <a:off x="328611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Овал 38"/>
            <p:cNvSpPr/>
            <p:nvPr/>
          </p:nvSpPr>
          <p:spPr>
            <a:xfrm>
              <a:off x="3214678"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0" name="Группа 39"/>
          <p:cNvGrpSpPr/>
          <p:nvPr userDrawn="1"/>
        </p:nvGrpSpPr>
        <p:grpSpPr>
          <a:xfrm rot="13759740">
            <a:off x="128706" y="6346842"/>
            <a:ext cx="307901" cy="450659"/>
            <a:chOff x="2857488" y="4883951"/>
            <a:chExt cx="571504" cy="903297"/>
          </a:xfrm>
        </p:grpSpPr>
        <p:sp>
          <p:nvSpPr>
            <p:cNvPr id="41" name="Овал 40"/>
            <p:cNvSpPr/>
            <p:nvPr/>
          </p:nvSpPr>
          <p:spPr>
            <a:xfrm>
              <a:off x="3000364" y="4929198"/>
              <a:ext cx="285752" cy="1428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Овал 41">
              <a:hlinkClick r:id="" action="ppaction://hlinkshowjump?jump=previousslide"/>
            </p:cNvPr>
            <p:cNvSpPr/>
            <p:nvPr/>
          </p:nvSpPr>
          <p:spPr>
            <a:xfrm>
              <a:off x="2857488" y="5000636"/>
              <a:ext cx="571504" cy="785818"/>
            </a:xfrm>
            <a:prstGeom prst="ellipse">
              <a:avLst/>
            </a:prstGeom>
            <a:solidFill>
              <a:srgbClr val="FFC000"/>
            </a:solidFill>
            <a:ln w="6350">
              <a:solidFill>
                <a:schemeClr val="tx1"/>
              </a:solidFill>
            </a:ln>
            <a:scene3d>
              <a:camera prst="orthographicFront"/>
              <a:lightRig rig="threePt" dir="t"/>
            </a:scene3d>
            <a:sp3d prstMaterial="plastic">
              <a:bevelT w="26035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43" name="Прямая соединительная линия 42"/>
            <p:cNvCxnSpPr>
              <a:stCxn id="42" idx="0"/>
              <a:endCxn id="42" idx="4"/>
            </p:cNvCxnSpPr>
            <p:nvPr/>
          </p:nvCxnSpPr>
          <p:spPr>
            <a:xfrm rot="16200000" flipH="1">
              <a:off x="2750331" y="5393545"/>
              <a:ext cx="78581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Овал 43"/>
            <p:cNvSpPr/>
            <p:nvPr/>
          </p:nvSpPr>
          <p:spPr>
            <a:xfrm>
              <a:off x="3069421" y="4883951"/>
              <a:ext cx="142876"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Овал 44"/>
            <p:cNvSpPr/>
            <p:nvPr/>
          </p:nvSpPr>
          <p:spPr>
            <a:xfrm>
              <a:off x="3000364"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Овал 45"/>
            <p:cNvSpPr/>
            <p:nvPr/>
          </p:nvSpPr>
          <p:spPr>
            <a:xfrm>
              <a:off x="292892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Овал 46"/>
            <p:cNvSpPr/>
            <p:nvPr/>
          </p:nvSpPr>
          <p:spPr>
            <a:xfrm>
              <a:off x="292892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Овал 47"/>
            <p:cNvSpPr/>
            <p:nvPr/>
          </p:nvSpPr>
          <p:spPr>
            <a:xfrm>
              <a:off x="3000364"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Овал 48"/>
            <p:cNvSpPr/>
            <p:nvPr/>
          </p:nvSpPr>
          <p:spPr>
            <a:xfrm>
              <a:off x="3214678"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Овал 49"/>
            <p:cNvSpPr/>
            <p:nvPr/>
          </p:nvSpPr>
          <p:spPr>
            <a:xfrm>
              <a:off x="328611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Овал 50"/>
            <p:cNvSpPr/>
            <p:nvPr/>
          </p:nvSpPr>
          <p:spPr>
            <a:xfrm>
              <a:off x="328611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Овал 51"/>
            <p:cNvSpPr/>
            <p:nvPr/>
          </p:nvSpPr>
          <p:spPr>
            <a:xfrm>
              <a:off x="3214678"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53" name="Группа 52"/>
          <p:cNvGrpSpPr/>
          <p:nvPr userDrawn="1"/>
        </p:nvGrpSpPr>
        <p:grpSpPr>
          <a:xfrm rot="4965394">
            <a:off x="8589021" y="104103"/>
            <a:ext cx="307901" cy="450659"/>
            <a:chOff x="2857488" y="4883951"/>
            <a:chExt cx="571504" cy="903297"/>
          </a:xfrm>
        </p:grpSpPr>
        <p:sp>
          <p:nvSpPr>
            <p:cNvPr id="54" name="Овал 53"/>
            <p:cNvSpPr/>
            <p:nvPr/>
          </p:nvSpPr>
          <p:spPr>
            <a:xfrm>
              <a:off x="3000364" y="4929198"/>
              <a:ext cx="285752" cy="1428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Овал 54">
              <a:hlinkClick r:id="" action="ppaction://hlinkshowjump?jump=endshow"/>
            </p:cNvPr>
            <p:cNvSpPr/>
            <p:nvPr/>
          </p:nvSpPr>
          <p:spPr>
            <a:xfrm>
              <a:off x="2857488" y="5000636"/>
              <a:ext cx="571504" cy="785818"/>
            </a:xfrm>
            <a:prstGeom prst="ellipse">
              <a:avLst/>
            </a:prstGeom>
            <a:solidFill>
              <a:srgbClr val="A50021"/>
            </a:solidFill>
            <a:ln w="6350">
              <a:solidFill>
                <a:schemeClr val="tx1"/>
              </a:solidFill>
            </a:ln>
            <a:scene3d>
              <a:camera prst="orthographicFront"/>
              <a:lightRig rig="threePt" dir="t"/>
            </a:scene3d>
            <a:sp3d prstMaterial="plastic">
              <a:bevelT w="26035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56" name="Прямая соединительная линия 55"/>
            <p:cNvCxnSpPr>
              <a:stCxn id="55" idx="0"/>
              <a:endCxn id="55" idx="4"/>
            </p:cNvCxnSpPr>
            <p:nvPr/>
          </p:nvCxnSpPr>
          <p:spPr>
            <a:xfrm rot="16200000" flipH="1">
              <a:off x="2750331" y="5393545"/>
              <a:ext cx="78581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Овал 56"/>
            <p:cNvSpPr/>
            <p:nvPr/>
          </p:nvSpPr>
          <p:spPr>
            <a:xfrm>
              <a:off x="3069421" y="4883951"/>
              <a:ext cx="142876"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Овал 57"/>
            <p:cNvSpPr/>
            <p:nvPr/>
          </p:nvSpPr>
          <p:spPr>
            <a:xfrm>
              <a:off x="3000364"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Овал 58"/>
            <p:cNvSpPr/>
            <p:nvPr/>
          </p:nvSpPr>
          <p:spPr>
            <a:xfrm>
              <a:off x="292892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Овал 59"/>
            <p:cNvSpPr/>
            <p:nvPr/>
          </p:nvSpPr>
          <p:spPr>
            <a:xfrm>
              <a:off x="292892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1" name="Овал 60"/>
            <p:cNvSpPr/>
            <p:nvPr/>
          </p:nvSpPr>
          <p:spPr>
            <a:xfrm>
              <a:off x="3000364"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61"/>
            <p:cNvSpPr/>
            <p:nvPr/>
          </p:nvSpPr>
          <p:spPr>
            <a:xfrm>
              <a:off x="3214678"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Овал 62"/>
            <p:cNvSpPr/>
            <p:nvPr/>
          </p:nvSpPr>
          <p:spPr>
            <a:xfrm>
              <a:off x="328611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4" name="Овал 63"/>
            <p:cNvSpPr/>
            <p:nvPr/>
          </p:nvSpPr>
          <p:spPr>
            <a:xfrm>
              <a:off x="328611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5" name="Овал 64"/>
            <p:cNvSpPr/>
            <p:nvPr/>
          </p:nvSpPr>
          <p:spPr>
            <a:xfrm>
              <a:off x="3214678"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3140962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grpSp>
        <p:nvGrpSpPr>
          <p:cNvPr id="7" name="Группа 6"/>
          <p:cNvGrpSpPr/>
          <p:nvPr userDrawn="1"/>
        </p:nvGrpSpPr>
        <p:grpSpPr>
          <a:xfrm>
            <a:off x="-89897" y="-27384"/>
            <a:ext cx="9298389" cy="8086773"/>
            <a:chOff x="-89897" y="0"/>
            <a:chExt cx="9298389" cy="8086773"/>
          </a:xfrm>
        </p:grpSpPr>
        <p:sp>
          <p:nvSpPr>
            <p:cNvPr id="8" name="Полилиния 7"/>
            <p:cNvSpPr/>
            <p:nvPr/>
          </p:nvSpPr>
          <p:spPr>
            <a:xfrm flipV="1">
              <a:off x="-36512" y="4592248"/>
              <a:ext cx="9245004" cy="2381122"/>
            </a:xfrm>
            <a:custGeom>
              <a:avLst/>
              <a:gdLst>
                <a:gd name="connsiteX0" fmla="*/ 0 w 9144000"/>
                <a:gd name="connsiteY0" fmla="*/ 1579418 h 2161309"/>
                <a:gd name="connsiteX1" fmla="*/ 10391 w 9144000"/>
                <a:gd name="connsiteY1" fmla="*/ 1194954 h 2161309"/>
                <a:gd name="connsiteX2" fmla="*/ 9144000 w 9144000"/>
                <a:gd name="connsiteY2" fmla="*/ 0 h 2161309"/>
                <a:gd name="connsiteX3" fmla="*/ 9133609 w 9144000"/>
                <a:gd name="connsiteY3" fmla="*/ 550718 h 2161309"/>
                <a:gd name="connsiteX4" fmla="*/ 3564082 w 9144000"/>
                <a:gd name="connsiteY4" fmla="*/ 2161309 h 2161309"/>
                <a:gd name="connsiteX5" fmla="*/ 0 w 9144000"/>
                <a:gd name="connsiteY5" fmla="*/ 1579418 h 2161309"/>
                <a:gd name="connsiteX0" fmla="*/ 0 w 9144000"/>
                <a:gd name="connsiteY0" fmla="*/ 1579418 h 2161309"/>
                <a:gd name="connsiteX1" fmla="*/ 10391 w 9144000"/>
                <a:gd name="connsiteY1" fmla="*/ 1194954 h 2161309"/>
                <a:gd name="connsiteX2" fmla="*/ 9144000 w 9144000"/>
                <a:gd name="connsiteY2" fmla="*/ 0 h 2161309"/>
                <a:gd name="connsiteX3" fmla="*/ 9133609 w 9144000"/>
                <a:gd name="connsiteY3" fmla="*/ 550718 h 2161309"/>
                <a:gd name="connsiteX4" fmla="*/ 3564082 w 9144000"/>
                <a:gd name="connsiteY4" fmla="*/ 2161309 h 2161309"/>
                <a:gd name="connsiteX5" fmla="*/ 0 w 9144000"/>
                <a:gd name="connsiteY5" fmla="*/ 1579418 h 2161309"/>
                <a:gd name="connsiteX0" fmla="*/ 0 w 9144000"/>
                <a:gd name="connsiteY0" fmla="*/ 1579418 h 2161845"/>
                <a:gd name="connsiteX1" fmla="*/ 10391 w 9144000"/>
                <a:gd name="connsiteY1" fmla="*/ 1194954 h 2161845"/>
                <a:gd name="connsiteX2" fmla="*/ 9144000 w 9144000"/>
                <a:gd name="connsiteY2" fmla="*/ 0 h 2161845"/>
                <a:gd name="connsiteX3" fmla="*/ 9133609 w 9144000"/>
                <a:gd name="connsiteY3" fmla="*/ 550718 h 2161845"/>
                <a:gd name="connsiteX4" fmla="*/ 3564082 w 9144000"/>
                <a:gd name="connsiteY4" fmla="*/ 2161309 h 2161845"/>
                <a:gd name="connsiteX5" fmla="*/ 0 w 9144000"/>
                <a:gd name="connsiteY5" fmla="*/ 1579418 h 2161845"/>
                <a:gd name="connsiteX0" fmla="*/ 0 w 9144000"/>
                <a:gd name="connsiteY0" fmla="*/ 1579418 h 2161845"/>
                <a:gd name="connsiteX1" fmla="*/ 10391 w 9144000"/>
                <a:gd name="connsiteY1" fmla="*/ 1194954 h 2161845"/>
                <a:gd name="connsiteX2" fmla="*/ 9144000 w 9144000"/>
                <a:gd name="connsiteY2" fmla="*/ 0 h 2161845"/>
                <a:gd name="connsiteX3" fmla="*/ 9133609 w 9144000"/>
                <a:gd name="connsiteY3" fmla="*/ 550718 h 2161845"/>
                <a:gd name="connsiteX4" fmla="*/ 3564082 w 9144000"/>
                <a:gd name="connsiteY4" fmla="*/ 2161309 h 2161845"/>
                <a:gd name="connsiteX5" fmla="*/ 0 w 9144000"/>
                <a:gd name="connsiteY5" fmla="*/ 1579418 h 2161845"/>
                <a:gd name="connsiteX0" fmla="*/ 0 w 9144000"/>
                <a:gd name="connsiteY0" fmla="*/ 1579418 h 2161845"/>
                <a:gd name="connsiteX1" fmla="*/ 10391 w 9144000"/>
                <a:gd name="connsiteY1" fmla="*/ 1194954 h 2161845"/>
                <a:gd name="connsiteX2" fmla="*/ 9144000 w 9144000"/>
                <a:gd name="connsiteY2" fmla="*/ 0 h 2161845"/>
                <a:gd name="connsiteX3" fmla="*/ 9133609 w 9144000"/>
                <a:gd name="connsiteY3" fmla="*/ 550718 h 2161845"/>
                <a:gd name="connsiteX4" fmla="*/ 3564082 w 9144000"/>
                <a:gd name="connsiteY4" fmla="*/ 2161309 h 2161845"/>
                <a:gd name="connsiteX5" fmla="*/ 0 w 9144000"/>
                <a:gd name="connsiteY5" fmla="*/ 1579418 h 2161845"/>
                <a:gd name="connsiteX0" fmla="*/ 0 w 9144000"/>
                <a:gd name="connsiteY0" fmla="*/ 1579418 h 2276079"/>
                <a:gd name="connsiteX1" fmla="*/ 10391 w 9144000"/>
                <a:gd name="connsiteY1" fmla="*/ 1194954 h 2276079"/>
                <a:gd name="connsiteX2" fmla="*/ 9144000 w 9144000"/>
                <a:gd name="connsiteY2" fmla="*/ 0 h 2276079"/>
                <a:gd name="connsiteX3" fmla="*/ 9133609 w 9144000"/>
                <a:gd name="connsiteY3" fmla="*/ 550718 h 2276079"/>
                <a:gd name="connsiteX4" fmla="*/ 3574473 w 9144000"/>
                <a:gd name="connsiteY4" fmla="*/ 2275609 h 2276079"/>
                <a:gd name="connsiteX5" fmla="*/ 0 w 9144000"/>
                <a:gd name="connsiteY5" fmla="*/ 1579418 h 2276079"/>
                <a:gd name="connsiteX0" fmla="*/ 0 w 9144000"/>
                <a:gd name="connsiteY0" fmla="*/ 1579418 h 2234538"/>
                <a:gd name="connsiteX1" fmla="*/ 10391 w 9144000"/>
                <a:gd name="connsiteY1" fmla="*/ 1194954 h 2234538"/>
                <a:gd name="connsiteX2" fmla="*/ 9144000 w 9144000"/>
                <a:gd name="connsiteY2" fmla="*/ 0 h 2234538"/>
                <a:gd name="connsiteX3" fmla="*/ 9133609 w 9144000"/>
                <a:gd name="connsiteY3" fmla="*/ 550718 h 2234538"/>
                <a:gd name="connsiteX4" fmla="*/ 3418609 w 9144000"/>
                <a:gd name="connsiteY4" fmla="*/ 2234046 h 2234538"/>
                <a:gd name="connsiteX5" fmla="*/ 0 w 9144000"/>
                <a:gd name="connsiteY5" fmla="*/ 1579418 h 223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234538">
                  <a:moveTo>
                    <a:pt x="0" y="1579418"/>
                  </a:moveTo>
                  <a:lnTo>
                    <a:pt x="10391" y="1194954"/>
                  </a:lnTo>
                  <a:lnTo>
                    <a:pt x="9144000" y="0"/>
                  </a:lnTo>
                  <a:lnTo>
                    <a:pt x="9133609" y="550718"/>
                  </a:lnTo>
                  <a:cubicBezTo>
                    <a:pt x="6591300" y="651164"/>
                    <a:pt x="5534890" y="1998518"/>
                    <a:pt x="3418609" y="2234046"/>
                  </a:cubicBezTo>
                  <a:cubicBezTo>
                    <a:pt x="1929246" y="2258291"/>
                    <a:pt x="543790" y="1378528"/>
                    <a:pt x="0" y="1579418"/>
                  </a:cubicBezTo>
                  <a:close/>
                </a:path>
              </a:pathLst>
            </a:custGeom>
            <a:solidFill>
              <a:schemeClr val="bg1">
                <a:lumMod val="85000"/>
              </a:schemeClr>
            </a:solidFill>
            <a:ln>
              <a:noFill/>
            </a:ln>
            <a:effectLst>
              <a:outerShdw blurRad="165100" dist="127000" algn="l" rotWithShape="0">
                <a:prstClr val="black">
                  <a:alpha val="40000"/>
                </a:prstClr>
              </a:outerShdw>
            </a:effectLst>
            <a:scene3d>
              <a:camera prst="orthographicFront"/>
              <a:lightRig rig="threePt" dir="t">
                <a:rot lat="0" lon="0" rev="4200000"/>
              </a:lightRig>
            </a:scene3d>
            <a:sp3d prstMaterial="metal">
              <a:bevelT w="234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олилиния 8"/>
            <p:cNvSpPr/>
            <p:nvPr/>
          </p:nvSpPr>
          <p:spPr>
            <a:xfrm rot="15296644" flipV="1">
              <a:off x="2494221" y="1711164"/>
              <a:ext cx="3791491" cy="8959727"/>
            </a:xfrm>
            <a:custGeom>
              <a:avLst/>
              <a:gdLst>
                <a:gd name="connsiteX0" fmla="*/ 1101437 w 1101437"/>
                <a:gd name="connsiteY0" fmla="*/ 10391 h 6889173"/>
                <a:gd name="connsiteX1" fmla="*/ 1007918 w 1101437"/>
                <a:gd name="connsiteY1" fmla="*/ 0 h 6889173"/>
                <a:gd name="connsiteX2" fmla="*/ 0 w 1101437"/>
                <a:gd name="connsiteY2" fmla="*/ 5081155 h 6889173"/>
                <a:gd name="connsiteX3" fmla="*/ 613064 w 1101437"/>
                <a:gd name="connsiteY3" fmla="*/ 6889173 h 6889173"/>
                <a:gd name="connsiteX4" fmla="*/ 665018 w 1101437"/>
                <a:gd name="connsiteY4" fmla="*/ 6889173 h 6889173"/>
                <a:gd name="connsiteX5" fmla="*/ 467591 w 1101437"/>
                <a:gd name="connsiteY5" fmla="*/ 4073237 h 6889173"/>
                <a:gd name="connsiteX6" fmla="*/ 1101437 w 1101437"/>
                <a:gd name="connsiteY6" fmla="*/ 10391 h 6889173"/>
                <a:gd name="connsiteX0" fmla="*/ 1418094 w 1418094"/>
                <a:gd name="connsiteY0" fmla="*/ 10391 h 6889173"/>
                <a:gd name="connsiteX1" fmla="*/ 1324575 w 1418094"/>
                <a:gd name="connsiteY1" fmla="*/ 0 h 6889173"/>
                <a:gd name="connsiteX2" fmla="*/ 316657 w 1418094"/>
                <a:gd name="connsiteY2" fmla="*/ 5081155 h 6889173"/>
                <a:gd name="connsiteX3" fmla="*/ 929721 w 1418094"/>
                <a:gd name="connsiteY3" fmla="*/ 6889173 h 6889173"/>
                <a:gd name="connsiteX4" fmla="*/ 981675 w 1418094"/>
                <a:gd name="connsiteY4" fmla="*/ 6889173 h 6889173"/>
                <a:gd name="connsiteX5" fmla="*/ 784248 w 1418094"/>
                <a:gd name="connsiteY5" fmla="*/ 4073237 h 6889173"/>
                <a:gd name="connsiteX6" fmla="*/ 1418094 w 1418094"/>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3526525 w 3651103"/>
                <a:gd name="connsiteY0" fmla="*/ 415545 h 7294327"/>
                <a:gd name="connsiteX1" fmla="*/ 317711 w 3651103"/>
                <a:gd name="connsiteY1" fmla="*/ 0 h 7294327"/>
                <a:gd name="connsiteX2" fmla="*/ 2425088 w 3651103"/>
                <a:gd name="connsiteY2" fmla="*/ 5486309 h 7294327"/>
                <a:gd name="connsiteX3" fmla="*/ 3038152 w 3651103"/>
                <a:gd name="connsiteY3" fmla="*/ 7294327 h 7294327"/>
                <a:gd name="connsiteX4" fmla="*/ 3090106 w 3651103"/>
                <a:gd name="connsiteY4" fmla="*/ 7294327 h 7294327"/>
                <a:gd name="connsiteX5" fmla="*/ 2892679 w 3651103"/>
                <a:gd name="connsiteY5" fmla="*/ 4478391 h 7294327"/>
                <a:gd name="connsiteX6" fmla="*/ 3526525 w 3651103"/>
                <a:gd name="connsiteY6" fmla="*/ 415545 h 7294327"/>
                <a:gd name="connsiteX0" fmla="*/ 445914 w 3651103"/>
                <a:gd name="connsiteY0" fmla="*/ 0 h 7347603"/>
                <a:gd name="connsiteX1" fmla="*/ 317711 w 3651103"/>
                <a:gd name="connsiteY1" fmla="*/ 53276 h 7347603"/>
                <a:gd name="connsiteX2" fmla="*/ 2425088 w 3651103"/>
                <a:gd name="connsiteY2" fmla="*/ 5539585 h 7347603"/>
                <a:gd name="connsiteX3" fmla="*/ 3038152 w 3651103"/>
                <a:gd name="connsiteY3" fmla="*/ 7347603 h 7347603"/>
                <a:gd name="connsiteX4" fmla="*/ 3090106 w 3651103"/>
                <a:gd name="connsiteY4" fmla="*/ 7347603 h 7347603"/>
                <a:gd name="connsiteX5" fmla="*/ 2892679 w 3651103"/>
                <a:gd name="connsiteY5" fmla="*/ 4531667 h 7347603"/>
                <a:gd name="connsiteX6" fmla="*/ 445914 w 3651103"/>
                <a:gd name="connsiteY6" fmla="*/ 0 h 7347603"/>
                <a:gd name="connsiteX0" fmla="*/ 445914 w 3651103"/>
                <a:gd name="connsiteY0" fmla="*/ 0 h 8896913"/>
                <a:gd name="connsiteX1" fmla="*/ 317711 w 3651103"/>
                <a:gd name="connsiteY1" fmla="*/ 53276 h 8896913"/>
                <a:gd name="connsiteX2" fmla="*/ 2425088 w 3651103"/>
                <a:gd name="connsiteY2" fmla="*/ 5539585 h 8896913"/>
                <a:gd name="connsiteX3" fmla="*/ 2546947 w 3651103"/>
                <a:gd name="connsiteY3" fmla="*/ 8896913 h 8896913"/>
                <a:gd name="connsiteX4" fmla="*/ 3090106 w 3651103"/>
                <a:gd name="connsiteY4" fmla="*/ 7347603 h 8896913"/>
                <a:gd name="connsiteX5" fmla="*/ 2892679 w 3651103"/>
                <a:gd name="connsiteY5" fmla="*/ 4531667 h 8896913"/>
                <a:gd name="connsiteX6" fmla="*/ 445914 w 3651103"/>
                <a:gd name="connsiteY6" fmla="*/ 0 h 8896913"/>
                <a:gd name="connsiteX0" fmla="*/ 445914 w 4168321"/>
                <a:gd name="connsiteY0" fmla="*/ 0 h 8896913"/>
                <a:gd name="connsiteX1" fmla="*/ 317711 w 4168321"/>
                <a:gd name="connsiteY1" fmla="*/ 53276 h 8896913"/>
                <a:gd name="connsiteX2" fmla="*/ 2425088 w 4168321"/>
                <a:gd name="connsiteY2" fmla="*/ 5539585 h 8896913"/>
                <a:gd name="connsiteX3" fmla="*/ 2546947 w 4168321"/>
                <a:gd name="connsiteY3" fmla="*/ 8896913 h 8896913"/>
                <a:gd name="connsiteX4" fmla="*/ 3853382 w 4168321"/>
                <a:gd name="connsiteY4" fmla="*/ 8507821 h 8896913"/>
                <a:gd name="connsiteX5" fmla="*/ 2892679 w 4168321"/>
                <a:gd name="connsiteY5" fmla="*/ 4531667 h 8896913"/>
                <a:gd name="connsiteX6" fmla="*/ 445914 w 4168321"/>
                <a:gd name="connsiteY6" fmla="*/ 0 h 8896913"/>
                <a:gd name="connsiteX0" fmla="*/ 509951 w 4232358"/>
                <a:gd name="connsiteY0" fmla="*/ 0 h 8896913"/>
                <a:gd name="connsiteX1" fmla="*/ 381748 w 4232358"/>
                <a:gd name="connsiteY1" fmla="*/ 53276 h 8896913"/>
                <a:gd name="connsiteX2" fmla="*/ 1946105 w 4232358"/>
                <a:gd name="connsiteY2" fmla="*/ 5285145 h 8896913"/>
                <a:gd name="connsiteX3" fmla="*/ 2610984 w 4232358"/>
                <a:gd name="connsiteY3" fmla="*/ 8896913 h 8896913"/>
                <a:gd name="connsiteX4" fmla="*/ 3917419 w 4232358"/>
                <a:gd name="connsiteY4" fmla="*/ 8507821 h 8896913"/>
                <a:gd name="connsiteX5" fmla="*/ 2956716 w 4232358"/>
                <a:gd name="connsiteY5" fmla="*/ 4531667 h 8896913"/>
                <a:gd name="connsiteX6" fmla="*/ 509951 w 4232358"/>
                <a:gd name="connsiteY6" fmla="*/ 0 h 8896913"/>
                <a:gd name="connsiteX0" fmla="*/ 192745 w 3915152"/>
                <a:gd name="connsiteY0" fmla="*/ 0 h 8896913"/>
                <a:gd name="connsiteX1" fmla="*/ 64542 w 3915152"/>
                <a:gd name="connsiteY1" fmla="*/ 53276 h 8896913"/>
                <a:gd name="connsiteX2" fmla="*/ 2293778 w 3915152"/>
                <a:gd name="connsiteY2" fmla="*/ 8896913 h 8896913"/>
                <a:gd name="connsiteX3" fmla="*/ 3600213 w 3915152"/>
                <a:gd name="connsiteY3" fmla="*/ 8507821 h 8896913"/>
                <a:gd name="connsiteX4" fmla="*/ 2639510 w 3915152"/>
                <a:gd name="connsiteY4" fmla="*/ 4531667 h 8896913"/>
                <a:gd name="connsiteX5" fmla="*/ 192745 w 3915152"/>
                <a:gd name="connsiteY5" fmla="*/ 0 h 8896913"/>
                <a:gd name="connsiteX0" fmla="*/ 128203 w 3850610"/>
                <a:gd name="connsiteY0" fmla="*/ 0 h 8896913"/>
                <a:gd name="connsiteX1" fmla="*/ 0 w 3850610"/>
                <a:gd name="connsiteY1" fmla="*/ 53276 h 8896913"/>
                <a:gd name="connsiteX2" fmla="*/ 2229236 w 3850610"/>
                <a:gd name="connsiteY2" fmla="*/ 8896913 h 8896913"/>
                <a:gd name="connsiteX3" fmla="*/ 3535671 w 3850610"/>
                <a:gd name="connsiteY3" fmla="*/ 8507821 h 8896913"/>
                <a:gd name="connsiteX4" fmla="*/ 2574968 w 3850610"/>
                <a:gd name="connsiteY4" fmla="*/ 4531667 h 8896913"/>
                <a:gd name="connsiteX5" fmla="*/ 128203 w 3850610"/>
                <a:gd name="connsiteY5" fmla="*/ 0 h 8896913"/>
                <a:gd name="connsiteX0" fmla="*/ 128203 w 3862195"/>
                <a:gd name="connsiteY0" fmla="*/ 0 h 8896913"/>
                <a:gd name="connsiteX1" fmla="*/ 0 w 3862195"/>
                <a:gd name="connsiteY1" fmla="*/ 53276 h 8896913"/>
                <a:gd name="connsiteX2" fmla="*/ 2229236 w 3862195"/>
                <a:gd name="connsiteY2" fmla="*/ 8896913 h 8896913"/>
                <a:gd name="connsiteX3" fmla="*/ 3535671 w 3862195"/>
                <a:gd name="connsiteY3" fmla="*/ 8507821 h 8896913"/>
                <a:gd name="connsiteX4" fmla="*/ 2629859 w 3862195"/>
                <a:gd name="connsiteY4" fmla="*/ 3827397 h 8896913"/>
                <a:gd name="connsiteX5" fmla="*/ 128203 w 3862195"/>
                <a:gd name="connsiteY5" fmla="*/ 0 h 8896913"/>
                <a:gd name="connsiteX0" fmla="*/ 128203 w 3862195"/>
                <a:gd name="connsiteY0" fmla="*/ 0 h 8896913"/>
                <a:gd name="connsiteX1" fmla="*/ 0 w 3862195"/>
                <a:gd name="connsiteY1" fmla="*/ 53276 h 8896913"/>
                <a:gd name="connsiteX2" fmla="*/ 2229236 w 3862195"/>
                <a:gd name="connsiteY2" fmla="*/ 8896913 h 8896913"/>
                <a:gd name="connsiteX3" fmla="*/ 3535671 w 3862195"/>
                <a:gd name="connsiteY3" fmla="*/ 8507821 h 8896913"/>
                <a:gd name="connsiteX4" fmla="*/ 2629859 w 3862195"/>
                <a:gd name="connsiteY4" fmla="*/ 3827397 h 8896913"/>
                <a:gd name="connsiteX5" fmla="*/ 128203 w 3862195"/>
                <a:gd name="connsiteY5" fmla="*/ 0 h 8896913"/>
                <a:gd name="connsiteX0" fmla="*/ 128203 w 3862195"/>
                <a:gd name="connsiteY0" fmla="*/ 0 h 8896913"/>
                <a:gd name="connsiteX1" fmla="*/ 0 w 3862195"/>
                <a:gd name="connsiteY1" fmla="*/ 53276 h 8896913"/>
                <a:gd name="connsiteX2" fmla="*/ 2229236 w 3862195"/>
                <a:gd name="connsiteY2" fmla="*/ 8896913 h 8896913"/>
                <a:gd name="connsiteX3" fmla="*/ 3535671 w 3862195"/>
                <a:gd name="connsiteY3" fmla="*/ 8507821 h 8896913"/>
                <a:gd name="connsiteX4" fmla="*/ 2629859 w 3862195"/>
                <a:gd name="connsiteY4" fmla="*/ 3827397 h 8896913"/>
                <a:gd name="connsiteX5" fmla="*/ 128203 w 3862195"/>
                <a:gd name="connsiteY5" fmla="*/ 0 h 8896913"/>
                <a:gd name="connsiteX0" fmla="*/ 128203 w 3535671"/>
                <a:gd name="connsiteY0" fmla="*/ 0 h 8896913"/>
                <a:gd name="connsiteX1" fmla="*/ 0 w 3535671"/>
                <a:gd name="connsiteY1" fmla="*/ 53276 h 8896913"/>
                <a:gd name="connsiteX2" fmla="*/ 2229236 w 3535671"/>
                <a:gd name="connsiteY2" fmla="*/ 8896913 h 8896913"/>
                <a:gd name="connsiteX3" fmla="*/ 3535671 w 3535671"/>
                <a:gd name="connsiteY3" fmla="*/ 8507821 h 8896913"/>
                <a:gd name="connsiteX4" fmla="*/ 2629859 w 3535671"/>
                <a:gd name="connsiteY4" fmla="*/ 3827397 h 8896913"/>
                <a:gd name="connsiteX5" fmla="*/ 128203 w 3535671"/>
                <a:gd name="connsiteY5" fmla="*/ 0 h 8896913"/>
                <a:gd name="connsiteX0" fmla="*/ 128203 w 3535671"/>
                <a:gd name="connsiteY0" fmla="*/ 0 h 8896913"/>
                <a:gd name="connsiteX1" fmla="*/ 0 w 3535671"/>
                <a:gd name="connsiteY1" fmla="*/ 53276 h 8896913"/>
                <a:gd name="connsiteX2" fmla="*/ 2229236 w 3535671"/>
                <a:gd name="connsiteY2" fmla="*/ 8896913 h 8896913"/>
                <a:gd name="connsiteX3" fmla="*/ 3535671 w 3535671"/>
                <a:gd name="connsiteY3" fmla="*/ 8507821 h 8896913"/>
                <a:gd name="connsiteX4" fmla="*/ 2629859 w 3535671"/>
                <a:gd name="connsiteY4" fmla="*/ 3827397 h 8896913"/>
                <a:gd name="connsiteX5" fmla="*/ 128203 w 3535671"/>
                <a:gd name="connsiteY5" fmla="*/ 0 h 8896913"/>
                <a:gd name="connsiteX0" fmla="*/ 128203 w 3535671"/>
                <a:gd name="connsiteY0" fmla="*/ 0 h 8896913"/>
                <a:gd name="connsiteX1" fmla="*/ 0 w 3535671"/>
                <a:gd name="connsiteY1" fmla="*/ 53276 h 8896913"/>
                <a:gd name="connsiteX2" fmla="*/ 2229236 w 3535671"/>
                <a:gd name="connsiteY2" fmla="*/ 8896913 h 8896913"/>
                <a:gd name="connsiteX3" fmla="*/ 3535671 w 3535671"/>
                <a:gd name="connsiteY3" fmla="*/ 8507821 h 8896913"/>
                <a:gd name="connsiteX4" fmla="*/ 2629859 w 3535671"/>
                <a:gd name="connsiteY4" fmla="*/ 3827397 h 8896913"/>
                <a:gd name="connsiteX5" fmla="*/ 128203 w 3535671"/>
                <a:gd name="connsiteY5" fmla="*/ 0 h 8896913"/>
                <a:gd name="connsiteX0" fmla="*/ 164332 w 3571800"/>
                <a:gd name="connsiteY0" fmla="*/ 0 h 8896913"/>
                <a:gd name="connsiteX1" fmla="*/ 0 w 3571800"/>
                <a:gd name="connsiteY1" fmla="*/ 31271 h 8896913"/>
                <a:gd name="connsiteX2" fmla="*/ 2265365 w 3571800"/>
                <a:gd name="connsiteY2" fmla="*/ 8896913 h 8896913"/>
                <a:gd name="connsiteX3" fmla="*/ 3571800 w 3571800"/>
                <a:gd name="connsiteY3" fmla="*/ 8507821 h 8896913"/>
                <a:gd name="connsiteX4" fmla="*/ 2665988 w 3571800"/>
                <a:gd name="connsiteY4" fmla="*/ 3827397 h 8896913"/>
                <a:gd name="connsiteX5" fmla="*/ 164332 w 3571800"/>
                <a:gd name="connsiteY5" fmla="*/ 0 h 889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800" h="8896913">
                  <a:moveTo>
                    <a:pt x="164332" y="0"/>
                  </a:moveTo>
                  <a:lnTo>
                    <a:pt x="0" y="31271"/>
                  </a:lnTo>
                  <a:cubicBezTo>
                    <a:pt x="350172" y="1514090"/>
                    <a:pt x="1676087" y="7487822"/>
                    <a:pt x="2265365" y="8896913"/>
                  </a:cubicBezTo>
                  <a:lnTo>
                    <a:pt x="3571800" y="8507821"/>
                  </a:lnTo>
                  <a:cubicBezTo>
                    <a:pt x="3036553" y="6682818"/>
                    <a:pt x="4168320" y="6104029"/>
                    <a:pt x="2665988" y="3827397"/>
                  </a:cubicBezTo>
                  <a:cubicBezTo>
                    <a:pt x="1652017" y="2416566"/>
                    <a:pt x="447622" y="1672663"/>
                    <a:pt x="164332" y="0"/>
                  </a:cubicBezTo>
                  <a:close/>
                </a:path>
              </a:pathLst>
            </a:custGeom>
            <a:solidFill>
              <a:schemeClr val="accent3">
                <a:lumMod val="50000"/>
              </a:schemeClr>
            </a:solidFill>
            <a:ln>
              <a:noFill/>
            </a:ln>
            <a:effectLst/>
            <a:scene3d>
              <a:camera prst="orthographicFront"/>
              <a:lightRig rig="threePt" dir="t">
                <a:rot lat="0" lon="0" rev="72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0" name="Группа 9"/>
            <p:cNvGrpSpPr/>
            <p:nvPr/>
          </p:nvGrpSpPr>
          <p:grpSpPr>
            <a:xfrm flipH="1">
              <a:off x="5256810" y="2236468"/>
              <a:ext cx="3590585" cy="5620207"/>
              <a:chOff x="185390" y="3243716"/>
              <a:chExt cx="3590585" cy="5620207"/>
            </a:xfrm>
            <a:effectLst>
              <a:outerShdw blurRad="241300" dist="127000" dir="2700000" algn="tl" rotWithShape="0">
                <a:prstClr val="black">
                  <a:alpha val="40000"/>
                </a:prstClr>
              </a:outerShdw>
            </a:effectLst>
          </p:grpSpPr>
          <p:grpSp>
            <p:nvGrpSpPr>
              <p:cNvPr id="14" name="Группа 13"/>
              <p:cNvGrpSpPr/>
              <p:nvPr/>
            </p:nvGrpSpPr>
            <p:grpSpPr>
              <a:xfrm rot="730301">
                <a:off x="185390" y="3243716"/>
                <a:ext cx="2537603" cy="1800200"/>
                <a:chOff x="1242309" y="3933056"/>
                <a:chExt cx="3179905" cy="2425676"/>
              </a:xfrm>
            </p:grpSpPr>
            <p:sp>
              <p:nvSpPr>
                <p:cNvPr id="19" name="Полилиния 18"/>
                <p:cNvSpPr/>
                <p:nvPr/>
              </p:nvSpPr>
              <p:spPr>
                <a:xfrm flipH="1">
                  <a:off x="1242309" y="3933056"/>
                  <a:ext cx="3179905" cy="242567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Lst>
                  <a:ahLst/>
                  <a:cxnLst>
                    <a:cxn ang="0">
                      <a:pos x="connsiteX0" y="connsiteY0"/>
                    </a:cxn>
                    <a:cxn ang="0">
                      <a:pos x="connsiteX1" y="connsiteY1"/>
                    </a:cxn>
                    <a:cxn ang="0">
                      <a:pos x="connsiteX2" y="connsiteY2"/>
                    </a:cxn>
                    <a:cxn ang="0">
                      <a:pos x="connsiteX3" y="connsiteY3"/>
                    </a:cxn>
                  </a:cxnLst>
                  <a:rect l="l" t="t" r="r" b="b"/>
                  <a:pathLst>
                    <a:path w="3179905" h="2425676">
                      <a:moveTo>
                        <a:pt x="457570" y="2425676"/>
                      </a:moveTo>
                      <a:cubicBezTo>
                        <a:pt x="723363" y="1917676"/>
                        <a:pt x="971012" y="985133"/>
                        <a:pt x="3179905" y="228576"/>
                      </a:cubicBezTo>
                      <a:cubicBezTo>
                        <a:pt x="2390691" y="-65037"/>
                        <a:pt x="890276" y="-126418"/>
                        <a:pt x="289748" y="349226"/>
                      </a:cubicBezTo>
                      <a:cubicBezTo>
                        <a:pt x="-171988" y="803704"/>
                        <a:pt x="-56780" y="1797026"/>
                        <a:pt x="457570" y="242567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20" name="Полилиния 19"/>
                <p:cNvSpPr/>
                <p:nvPr/>
              </p:nvSpPr>
              <p:spPr>
                <a:xfrm flipH="1">
                  <a:off x="1242309" y="4034146"/>
                  <a:ext cx="2973173" cy="232458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Lst>
                  <a:ahLst/>
                  <a:cxnLst>
                    <a:cxn ang="0">
                      <a:pos x="connsiteX0" y="connsiteY0"/>
                    </a:cxn>
                    <a:cxn ang="0">
                      <a:pos x="connsiteX1" y="connsiteY1"/>
                    </a:cxn>
                    <a:cxn ang="0">
                      <a:pos x="connsiteX2" y="connsiteY2"/>
                    </a:cxn>
                    <a:cxn ang="0">
                      <a:pos x="connsiteX3" y="connsiteY3"/>
                    </a:cxn>
                  </a:cxnLst>
                  <a:rect l="l" t="t" r="r" b="b"/>
                  <a:pathLst>
                    <a:path w="2973173" h="2324586">
                      <a:moveTo>
                        <a:pt x="250838" y="2324586"/>
                      </a:moveTo>
                      <a:cubicBezTo>
                        <a:pt x="-223597" y="1061844"/>
                        <a:pt x="764280" y="-146471"/>
                        <a:pt x="2973173" y="127486"/>
                      </a:cubicBezTo>
                      <a:cubicBezTo>
                        <a:pt x="2183959" y="-166127"/>
                        <a:pt x="1162516" y="77292"/>
                        <a:pt x="561988" y="552936"/>
                      </a:cubicBezTo>
                      <a:cubicBezTo>
                        <a:pt x="100252" y="1007414"/>
                        <a:pt x="-263512" y="1695936"/>
                        <a:pt x="250838" y="232458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grpSp>
          <p:grpSp>
            <p:nvGrpSpPr>
              <p:cNvPr id="15" name="Группа 14"/>
              <p:cNvGrpSpPr/>
              <p:nvPr/>
            </p:nvGrpSpPr>
            <p:grpSpPr>
              <a:xfrm rot="3587098" flipH="1">
                <a:off x="687085" y="5581915"/>
                <a:ext cx="2537603" cy="1800200"/>
                <a:chOff x="1242309" y="3933056"/>
                <a:chExt cx="3179905" cy="2425676"/>
              </a:xfrm>
            </p:grpSpPr>
            <p:sp>
              <p:nvSpPr>
                <p:cNvPr id="17" name="Полилиния 16"/>
                <p:cNvSpPr/>
                <p:nvPr/>
              </p:nvSpPr>
              <p:spPr>
                <a:xfrm flipH="1">
                  <a:off x="1242309" y="3933056"/>
                  <a:ext cx="3179905" cy="242567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Lst>
                  <a:ahLst/>
                  <a:cxnLst>
                    <a:cxn ang="0">
                      <a:pos x="connsiteX0" y="connsiteY0"/>
                    </a:cxn>
                    <a:cxn ang="0">
                      <a:pos x="connsiteX1" y="connsiteY1"/>
                    </a:cxn>
                    <a:cxn ang="0">
                      <a:pos x="connsiteX2" y="connsiteY2"/>
                    </a:cxn>
                    <a:cxn ang="0">
                      <a:pos x="connsiteX3" y="connsiteY3"/>
                    </a:cxn>
                  </a:cxnLst>
                  <a:rect l="l" t="t" r="r" b="b"/>
                  <a:pathLst>
                    <a:path w="3179905" h="2425676">
                      <a:moveTo>
                        <a:pt x="457570" y="2425676"/>
                      </a:moveTo>
                      <a:cubicBezTo>
                        <a:pt x="723363" y="1917676"/>
                        <a:pt x="971012" y="985133"/>
                        <a:pt x="3179905" y="228576"/>
                      </a:cubicBezTo>
                      <a:cubicBezTo>
                        <a:pt x="2390691" y="-65037"/>
                        <a:pt x="890276" y="-126418"/>
                        <a:pt x="289748" y="349226"/>
                      </a:cubicBezTo>
                      <a:cubicBezTo>
                        <a:pt x="-171988" y="803704"/>
                        <a:pt x="-56780" y="1797026"/>
                        <a:pt x="457570" y="242567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18" name="Полилиния 17"/>
                <p:cNvSpPr/>
                <p:nvPr/>
              </p:nvSpPr>
              <p:spPr>
                <a:xfrm flipH="1">
                  <a:off x="1242309" y="4034146"/>
                  <a:ext cx="2973173" cy="232458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Lst>
                  <a:ahLst/>
                  <a:cxnLst>
                    <a:cxn ang="0">
                      <a:pos x="connsiteX0" y="connsiteY0"/>
                    </a:cxn>
                    <a:cxn ang="0">
                      <a:pos x="connsiteX1" y="connsiteY1"/>
                    </a:cxn>
                    <a:cxn ang="0">
                      <a:pos x="connsiteX2" y="connsiteY2"/>
                    </a:cxn>
                    <a:cxn ang="0">
                      <a:pos x="connsiteX3" y="connsiteY3"/>
                    </a:cxn>
                  </a:cxnLst>
                  <a:rect l="l" t="t" r="r" b="b"/>
                  <a:pathLst>
                    <a:path w="2973173" h="2324586">
                      <a:moveTo>
                        <a:pt x="250838" y="2324586"/>
                      </a:moveTo>
                      <a:cubicBezTo>
                        <a:pt x="-223597" y="1061844"/>
                        <a:pt x="764280" y="-146471"/>
                        <a:pt x="2973173" y="127486"/>
                      </a:cubicBezTo>
                      <a:cubicBezTo>
                        <a:pt x="2183959" y="-166127"/>
                        <a:pt x="1162516" y="77292"/>
                        <a:pt x="561988" y="552936"/>
                      </a:cubicBezTo>
                      <a:cubicBezTo>
                        <a:pt x="100252" y="1007414"/>
                        <a:pt x="-263512" y="1695936"/>
                        <a:pt x="250838" y="232458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grpSp>
          <p:sp>
            <p:nvSpPr>
              <p:cNvPr id="16" name="Полилиния 15"/>
              <p:cNvSpPr/>
              <p:nvPr/>
            </p:nvSpPr>
            <p:spPr>
              <a:xfrm rot="7992440" flipV="1">
                <a:off x="-100822" y="4987126"/>
                <a:ext cx="4907839" cy="2845755"/>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Lst>
                <a:ahLst/>
                <a:cxnLst>
                  <a:cxn ang="0">
                    <a:pos x="connsiteX0" y="connsiteY0"/>
                  </a:cxn>
                  <a:cxn ang="0">
                    <a:pos x="connsiteX1" y="connsiteY1"/>
                  </a:cxn>
                  <a:cxn ang="0">
                    <a:pos x="connsiteX2" y="connsiteY2"/>
                  </a:cxn>
                  <a:cxn ang="0">
                    <a:pos x="connsiteX3" y="connsiteY3"/>
                  </a:cxn>
                </a:cxnLst>
                <a:rect l="l" t="t" r="r" b="b"/>
                <a:pathLst>
                  <a:path w="2973173" h="2324586">
                    <a:moveTo>
                      <a:pt x="250838" y="2324586"/>
                    </a:moveTo>
                    <a:cubicBezTo>
                      <a:pt x="237998" y="899249"/>
                      <a:pt x="764280" y="-146471"/>
                      <a:pt x="2973173" y="127486"/>
                    </a:cubicBezTo>
                    <a:cubicBezTo>
                      <a:pt x="2183959" y="-166127"/>
                      <a:pt x="1162516" y="77292"/>
                      <a:pt x="561988" y="552936"/>
                    </a:cubicBezTo>
                    <a:cubicBezTo>
                      <a:pt x="100252" y="1007414"/>
                      <a:pt x="-263512" y="1695936"/>
                      <a:pt x="250838" y="232458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grpSp>
        <p:grpSp>
          <p:nvGrpSpPr>
            <p:cNvPr id="11" name="Группа 10"/>
            <p:cNvGrpSpPr/>
            <p:nvPr/>
          </p:nvGrpSpPr>
          <p:grpSpPr>
            <a:xfrm>
              <a:off x="0" y="0"/>
              <a:ext cx="1935357" cy="2630356"/>
              <a:chOff x="6804247" y="2989943"/>
              <a:chExt cx="1935357" cy="2630356"/>
            </a:xfrm>
            <a:effectLst>
              <a:outerShdw blurRad="152400" dist="88900" dir="2700000" algn="tl" rotWithShape="0">
                <a:prstClr val="black">
                  <a:alpha val="40000"/>
                </a:prstClr>
              </a:outerShdw>
            </a:effectLst>
          </p:grpSpPr>
          <p:sp>
            <p:nvSpPr>
              <p:cNvPr id="12" name="Полилиния 11"/>
              <p:cNvSpPr/>
              <p:nvPr/>
            </p:nvSpPr>
            <p:spPr>
              <a:xfrm>
                <a:off x="6804247" y="2989943"/>
                <a:ext cx="1935357" cy="1519178"/>
              </a:xfrm>
              <a:custGeom>
                <a:avLst/>
                <a:gdLst>
                  <a:gd name="connsiteX0" fmla="*/ 0 w 1262743"/>
                  <a:gd name="connsiteY0" fmla="*/ 0 h 2162628"/>
                  <a:gd name="connsiteX1" fmla="*/ 1262743 w 1262743"/>
                  <a:gd name="connsiteY1" fmla="*/ 928914 h 2162628"/>
                  <a:gd name="connsiteX2" fmla="*/ 899886 w 1262743"/>
                  <a:gd name="connsiteY2" fmla="*/ 2162628 h 2162628"/>
                  <a:gd name="connsiteX3" fmla="*/ 0 w 1262743"/>
                  <a:gd name="connsiteY3" fmla="*/ 0 h 2162628"/>
                  <a:gd name="connsiteX0" fmla="*/ 0 w 1521910"/>
                  <a:gd name="connsiteY0" fmla="*/ 0 h 2162628"/>
                  <a:gd name="connsiteX1" fmla="*/ 1262743 w 1521910"/>
                  <a:gd name="connsiteY1" fmla="*/ 928914 h 2162628"/>
                  <a:gd name="connsiteX2" fmla="*/ 899886 w 1521910"/>
                  <a:gd name="connsiteY2" fmla="*/ 2162628 h 2162628"/>
                  <a:gd name="connsiteX3" fmla="*/ 0 w 1521910"/>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13544 w 2402547"/>
                  <a:gd name="connsiteY0" fmla="*/ 33885 h 2196513"/>
                  <a:gd name="connsiteX1" fmla="*/ 1029543 w 2402547"/>
                  <a:gd name="connsiteY1" fmla="*/ 1848171 h 2196513"/>
                  <a:gd name="connsiteX2" fmla="*/ 1276287 w 2402547"/>
                  <a:gd name="connsiteY2" fmla="*/ 962799 h 2196513"/>
                  <a:gd name="connsiteX3" fmla="*/ 913430 w 2402547"/>
                  <a:gd name="connsiteY3" fmla="*/ 2196513 h 2196513"/>
                  <a:gd name="connsiteX4" fmla="*/ 13544 w 2402547"/>
                  <a:gd name="connsiteY4" fmla="*/ 33885 h 2196513"/>
                  <a:gd name="connsiteX0" fmla="*/ 13544 w 2402547"/>
                  <a:gd name="connsiteY0" fmla="*/ 0 h 2162628"/>
                  <a:gd name="connsiteX1" fmla="*/ 1029543 w 2402547"/>
                  <a:gd name="connsiteY1" fmla="*/ 1814286 h 2162628"/>
                  <a:gd name="connsiteX2" fmla="*/ 1276287 w 2402547"/>
                  <a:gd name="connsiteY2" fmla="*/ 928914 h 2162628"/>
                  <a:gd name="connsiteX3" fmla="*/ 913430 w 2402547"/>
                  <a:gd name="connsiteY3" fmla="*/ 2162628 h 2162628"/>
                  <a:gd name="connsiteX4" fmla="*/ 13544 w 2402547"/>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19479 w 2408482"/>
                  <a:gd name="connsiteY0" fmla="*/ 0 h 2162628"/>
                  <a:gd name="connsiteX1" fmla="*/ 962906 w 2408482"/>
                  <a:gd name="connsiteY1" fmla="*/ 2002971 h 2162628"/>
                  <a:gd name="connsiteX2" fmla="*/ 1282222 w 2408482"/>
                  <a:gd name="connsiteY2" fmla="*/ 928914 h 2162628"/>
                  <a:gd name="connsiteX3" fmla="*/ 919365 w 2408482"/>
                  <a:gd name="connsiteY3" fmla="*/ 2162628 h 2162628"/>
                  <a:gd name="connsiteX4" fmla="*/ 19479 w 2408482"/>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86250"/>
                  <a:gd name="connsiteY0" fmla="*/ 0 h 2162628"/>
                  <a:gd name="connsiteX1" fmla="*/ 1300606 w 2486250"/>
                  <a:gd name="connsiteY1" fmla="*/ 1857828 h 2162628"/>
                  <a:gd name="connsiteX2" fmla="*/ 1286093 w 2486250"/>
                  <a:gd name="connsiteY2" fmla="*/ 928914 h 2162628"/>
                  <a:gd name="connsiteX3" fmla="*/ 923236 w 2486250"/>
                  <a:gd name="connsiteY3" fmla="*/ 2162628 h 2162628"/>
                  <a:gd name="connsiteX4" fmla="*/ 23350 w 2486250"/>
                  <a:gd name="connsiteY4" fmla="*/ 0 h 2162628"/>
                  <a:gd name="connsiteX0" fmla="*/ 14606 w 2639499"/>
                  <a:gd name="connsiteY0" fmla="*/ 0 h 2002971"/>
                  <a:gd name="connsiteX1" fmla="*/ 1291862 w 2639499"/>
                  <a:gd name="connsiteY1" fmla="*/ 1857828 h 2002971"/>
                  <a:gd name="connsiteX2" fmla="*/ 1277349 w 2639499"/>
                  <a:gd name="connsiteY2" fmla="*/ 928914 h 2002971"/>
                  <a:gd name="connsiteX3" fmla="*/ 1277349 w 2639499"/>
                  <a:gd name="connsiteY3" fmla="*/ 2002971 h 2002971"/>
                  <a:gd name="connsiteX4" fmla="*/ 14606 w 2639499"/>
                  <a:gd name="connsiteY4" fmla="*/ 0 h 2002971"/>
                  <a:gd name="connsiteX0" fmla="*/ 15519 w 2640412"/>
                  <a:gd name="connsiteY0" fmla="*/ 0 h 2002971"/>
                  <a:gd name="connsiteX1" fmla="*/ 1292775 w 2640412"/>
                  <a:gd name="connsiteY1" fmla="*/ 1857828 h 2002971"/>
                  <a:gd name="connsiteX2" fmla="*/ 1278262 w 2640412"/>
                  <a:gd name="connsiteY2" fmla="*/ 928914 h 2002971"/>
                  <a:gd name="connsiteX3" fmla="*/ 1278262 w 2640412"/>
                  <a:gd name="connsiteY3" fmla="*/ 2002971 h 2002971"/>
                  <a:gd name="connsiteX4" fmla="*/ 15519 w 2640412"/>
                  <a:gd name="connsiteY4" fmla="*/ 0 h 2002971"/>
                  <a:gd name="connsiteX0" fmla="*/ 1221 w 2626114"/>
                  <a:gd name="connsiteY0" fmla="*/ 0 h 2002971"/>
                  <a:gd name="connsiteX1" fmla="*/ 1278477 w 2626114"/>
                  <a:gd name="connsiteY1" fmla="*/ 1857828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2037 w 2674671"/>
                  <a:gd name="connsiteY0" fmla="*/ 0 h 2002987"/>
                  <a:gd name="connsiteX1" fmla="*/ 1264779 w 2674671"/>
                  <a:gd name="connsiteY1" fmla="*/ 1915885 h 2002987"/>
                  <a:gd name="connsiteX2" fmla="*/ 1264780 w 2674671"/>
                  <a:gd name="connsiteY2" fmla="*/ 928914 h 2002987"/>
                  <a:gd name="connsiteX3" fmla="*/ 1264780 w 2674671"/>
                  <a:gd name="connsiteY3" fmla="*/ 2002971 h 2002987"/>
                  <a:gd name="connsiteX4" fmla="*/ 2037 w 2674671"/>
                  <a:gd name="connsiteY4" fmla="*/ 0 h 2002987"/>
                  <a:gd name="connsiteX0" fmla="*/ 2106 w 2674740"/>
                  <a:gd name="connsiteY0" fmla="*/ 0 h 2002971"/>
                  <a:gd name="connsiteX1" fmla="*/ 1264848 w 2674740"/>
                  <a:gd name="connsiteY1" fmla="*/ 1915885 h 2002971"/>
                  <a:gd name="connsiteX2" fmla="*/ 1264849 w 2674740"/>
                  <a:gd name="connsiteY2" fmla="*/ 928914 h 2002971"/>
                  <a:gd name="connsiteX3" fmla="*/ 1264849 w 2674740"/>
                  <a:gd name="connsiteY3" fmla="*/ 2002971 h 2002971"/>
                  <a:gd name="connsiteX4" fmla="*/ 2106 w 2674740"/>
                  <a:gd name="connsiteY4" fmla="*/ 0 h 2002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740" h="2002971">
                    <a:moveTo>
                      <a:pt x="2106" y="0"/>
                    </a:moveTo>
                    <a:cubicBezTo>
                      <a:pt x="181116" y="599924"/>
                      <a:pt x="227077" y="1673980"/>
                      <a:pt x="1264848" y="1915885"/>
                    </a:cubicBezTo>
                    <a:cubicBezTo>
                      <a:pt x="3304104" y="1838477"/>
                      <a:pt x="2474373" y="-285448"/>
                      <a:pt x="1264849" y="928914"/>
                    </a:cubicBezTo>
                    <a:cubicBezTo>
                      <a:pt x="2145382" y="-503163"/>
                      <a:pt x="3940316" y="1722362"/>
                      <a:pt x="1264849" y="2002971"/>
                    </a:cubicBezTo>
                    <a:cubicBezTo>
                      <a:pt x="340774" y="1920725"/>
                      <a:pt x="-31760" y="967619"/>
                      <a:pt x="2106" y="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олилиния 12"/>
              <p:cNvSpPr/>
              <p:nvPr/>
            </p:nvSpPr>
            <p:spPr>
              <a:xfrm rot="16513135" flipH="1">
                <a:off x="7195453" y="4558086"/>
                <a:ext cx="1170704" cy="953721"/>
              </a:xfrm>
              <a:custGeom>
                <a:avLst/>
                <a:gdLst>
                  <a:gd name="connsiteX0" fmla="*/ 0 w 1262743"/>
                  <a:gd name="connsiteY0" fmla="*/ 0 h 2162628"/>
                  <a:gd name="connsiteX1" fmla="*/ 1262743 w 1262743"/>
                  <a:gd name="connsiteY1" fmla="*/ 928914 h 2162628"/>
                  <a:gd name="connsiteX2" fmla="*/ 899886 w 1262743"/>
                  <a:gd name="connsiteY2" fmla="*/ 2162628 h 2162628"/>
                  <a:gd name="connsiteX3" fmla="*/ 0 w 1262743"/>
                  <a:gd name="connsiteY3" fmla="*/ 0 h 2162628"/>
                  <a:gd name="connsiteX0" fmla="*/ 0 w 1521910"/>
                  <a:gd name="connsiteY0" fmla="*/ 0 h 2162628"/>
                  <a:gd name="connsiteX1" fmla="*/ 1262743 w 1521910"/>
                  <a:gd name="connsiteY1" fmla="*/ 928914 h 2162628"/>
                  <a:gd name="connsiteX2" fmla="*/ 899886 w 1521910"/>
                  <a:gd name="connsiteY2" fmla="*/ 2162628 h 2162628"/>
                  <a:gd name="connsiteX3" fmla="*/ 0 w 1521910"/>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13544 w 2402547"/>
                  <a:gd name="connsiteY0" fmla="*/ 33885 h 2196513"/>
                  <a:gd name="connsiteX1" fmla="*/ 1029543 w 2402547"/>
                  <a:gd name="connsiteY1" fmla="*/ 1848171 h 2196513"/>
                  <a:gd name="connsiteX2" fmla="*/ 1276287 w 2402547"/>
                  <a:gd name="connsiteY2" fmla="*/ 962799 h 2196513"/>
                  <a:gd name="connsiteX3" fmla="*/ 913430 w 2402547"/>
                  <a:gd name="connsiteY3" fmla="*/ 2196513 h 2196513"/>
                  <a:gd name="connsiteX4" fmla="*/ 13544 w 2402547"/>
                  <a:gd name="connsiteY4" fmla="*/ 33885 h 2196513"/>
                  <a:gd name="connsiteX0" fmla="*/ 13544 w 2402547"/>
                  <a:gd name="connsiteY0" fmla="*/ 0 h 2162628"/>
                  <a:gd name="connsiteX1" fmla="*/ 1029543 w 2402547"/>
                  <a:gd name="connsiteY1" fmla="*/ 1814286 h 2162628"/>
                  <a:gd name="connsiteX2" fmla="*/ 1276287 w 2402547"/>
                  <a:gd name="connsiteY2" fmla="*/ 928914 h 2162628"/>
                  <a:gd name="connsiteX3" fmla="*/ 913430 w 2402547"/>
                  <a:gd name="connsiteY3" fmla="*/ 2162628 h 2162628"/>
                  <a:gd name="connsiteX4" fmla="*/ 13544 w 2402547"/>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19479 w 2408482"/>
                  <a:gd name="connsiteY0" fmla="*/ 0 h 2162628"/>
                  <a:gd name="connsiteX1" fmla="*/ 962906 w 2408482"/>
                  <a:gd name="connsiteY1" fmla="*/ 2002971 h 2162628"/>
                  <a:gd name="connsiteX2" fmla="*/ 1282222 w 2408482"/>
                  <a:gd name="connsiteY2" fmla="*/ 928914 h 2162628"/>
                  <a:gd name="connsiteX3" fmla="*/ 919365 w 2408482"/>
                  <a:gd name="connsiteY3" fmla="*/ 2162628 h 2162628"/>
                  <a:gd name="connsiteX4" fmla="*/ 19479 w 2408482"/>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86250"/>
                  <a:gd name="connsiteY0" fmla="*/ 0 h 2162628"/>
                  <a:gd name="connsiteX1" fmla="*/ 1300606 w 2486250"/>
                  <a:gd name="connsiteY1" fmla="*/ 1857828 h 2162628"/>
                  <a:gd name="connsiteX2" fmla="*/ 1286093 w 2486250"/>
                  <a:gd name="connsiteY2" fmla="*/ 928914 h 2162628"/>
                  <a:gd name="connsiteX3" fmla="*/ 923236 w 2486250"/>
                  <a:gd name="connsiteY3" fmla="*/ 2162628 h 2162628"/>
                  <a:gd name="connsiteX4" fmla="*/ 23350 w 2486250"/>
                  <a:gd name="connsiteY4" fmla="*/ 0 h 2162628"/>
                  <a:gd name="connsiteX0" fmla="*/ 14606 w 2639499"/>
                  <a:gd name="connsiteY0" fmla="*/ 0 h 2002971"/>
                  <a:gd name="connsiteX1" fmla="*/ 1291862 w 2639499"/>
                  <a:gd name="connsiteY1" fmla="*/ 1857828 h 2002971"/>
                  <a:gd name="connsiteX2" fmla="*/ 1277349 w 2639499"/>
                  <a:gd name="connsiteY2" fmla="*/ 928914 h 2002971"/>
                  <a:gd name="connsiteX3" fmla="*/ 1277349 w 2639499"/>
                  <a:gd name="connsiteY3" fmla="*/ 2002971 h 2002971"/>
                  <a:gd name="connsiteX4" fmla="*/ 14606 w 2639499"/>
                  <a:gd name="connsiteY4" fmla="*/ 0 h 2002971"/>
                  <a:gd name="connsiteX0" fmla="*/ 15519 w 2640412"/>
                  <a:gd name="connsiteY0" fmla="*/ 0 h 2002971"/>
                  <a:gd name="connsiteX1" fmla="*/ 1292775 w 2640412"/>
                  <a:gd name="connsiteY1" fmla="*/ 1857828 h 2002971"/>
                  <a:gd name="connsiteX2" fmla="*/ 1278262 w 2640412"/>
                  <a:gd name="connsiteY2" fmla="*/ 928914 h 2002971"/>
                  <a:gd name="connsiteX3" fmla="*/ 1278262 w 2640412"/>
                  <a:gd name="connsiteY3" fmla="*/ 2002971 h 2002971"/>
                  <a:gd name="connsiteX4" fmla="*/ 15519 w 2640412"/>
                  <a:gd name="connsiteY4" fmla="*/ 0 h 2002971"/>
                  <a:gd name="connsiteX0" fmla="*/ 1221 w 2626114"/>
                  <a:gd name="connsiteY0" fmla="*/ 0 h 2002971"/>
                  <a:gd name="connsiteX1" fmla="*/ 1278477 w 2626114"/>
                  <a:gd name="connsiteY1" fmla="*/ 1857828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2037 w 2674671"/>
                  <a:gd name="connsiteY0" fmla="*/ 0 h 2002987"/>
                  <a:gd name="connsiteX1" fmla="*/ 1264779 w 2674671"/>
                  <a:gd name="connsiteY1" fmla="*/ 1915885 h 2002987"/>
                  <a:gd name="connsiteX2" fmla="*/ 1264780 w 2674671"/>
                  <a:gd name="connsiteY2" fmla="*/ 928914 h 2002987"/>
                  <a:gd name="connsiteX3" fmla="*/ 1264780 w 2674671"/>
                  <a:gd name="connsiteY3" fmla="*/ 2002971 h 2002987"/>
                  <a:gd name="connsiteX4" fmla="*/ 2037 w 2674671"/>
                  <a:gd name="connsiteY4" fmla="*/ 0 h 2002987"/>
                  <a:gd name="connsiteX0" fmla="*/ 2106 w 2674740"/>
                  <a:gd name="connsiteY0" fmla="*/ 0 h 2002971"/>
                  <a:gd name="connsiteX1" fmla="*/ 1264848 w 2674740"/>
                  <a:gd name="connsiteY1" fmla="*/ 1915885 h 2002971"/>
                  <a:gd name="connsiteX2" fmla="*/ 1264849 w 2674740"/>
                  <a:gd name="connsiteY2" fmla="*/ 928914 h 2002971"/>
                  <a:gd name="connsiteX3" fmla="*/ 1264849 w 2674740"/>
                  <a:gd name="connsiteY3" fmla="*/ 2002971 h 2002971"/>
                  <a:gd name="connsiteX4" fmla="*/ 2106 w 2674740"/>
                  <a:gd name="connsiteY4" fmla="*/ 0 h 2002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740" h="2002971">
                    <a:moveTo>
                      <a:pt x="2106" y="0"/>
                    </a:moveTo>
                    <a:cubicBezTo>
                      <a:pt x="181116" y="599924"/>
                      <a:pt x="227077" y="1673980"/>
                      <a:pt x="1264848" y="1915885"/>
                    </a:cubicBezTo>
                    <a:cubicBezTo>
                      <a:pt x="3304104" y="1838477"/>
                      <a:pt x="2474373" y="-285448"/>
                      <a:pt x="1264849" y="928914"/>
                    </a:cubicBezTo>
                    <a:cubicBezTo>
                      <a:pt x="2145382" y="-503163"/>
                      <a:pt x="3940316" y="1722362"/>
                      <a:pt x="1264849" y="2002971"/>
                    </a:cubicBezTo>
                    <a:cubicBezTo>
                      <a:pt x="340774" y="1920725"/>
                      <a:pt x="-31760" y="967619"/>
                      <a:pt x="2106" y="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sp>
        <p:nvSpPr>
          <p:cNvPr id="2" name="Заголовок 1"/>
          <p:cNvSpPr>
            <a:spLocks noGrp="1"/>
          </p:cNvSpPr>
          <p:nvPr>
            <p:ph type="title"/>
          </p:nvPr>
        </p:nvSpPr>
        <p:spPr>
          <a:xfrm>
            <a:off x="-67470" y="5447383"/>
            <a:ext cx="6249293" cy="1362075"/>
          </a:xfrm>
        </p:spPr>
        <p:txBody>
          <a:bodyPr vert="horz" lIns="91440" tIns="45720" rIns="91440" bIns="45720" rtlCol="0" anchor="ctr">
            <a:normAutofit/>
          </a:bodyPr>
          <a:lstStyle>
            <a:lvl1pPr>
              <a:defRPr lang="ru-RU" b="1" cap="none" spc="300">
                <a:ln w="11430" cmpd="sng">
                  <a:noFill/>
                  <a:prstDash val="solid"/>
                  <a:miter lim="800000"/>
                </a:ln>
                <a:solidFill>
                  <a:schemeClr val="bg1"/>
                </a:solidFill>
                <a:effectLst>
                  <a:glow rad="45500">
                    <a:schemeClr val="accent1">
                      <a:satMod val="220000"/>
                      <a:alpha val="35000"/>
                    </a:schemeClr>
                  </a:glow>
                </a:effectLst>
              </a:defRPr>
            </a:lvl1pPr>
          </a:lstStyle>
          <a:p>
            <a:pPr lvl="0"/>
            <a:r>
              <a:rPr lang="ru-RU" smtClean="0"/>
              <a:t>Образец заголовка</a:t>
            </a:r>
            <a:endParaRPr lang="ru-RU"/>
          </a:p>
        </p:txBody>
      </p:sp>
      <p:sp>
        <p:nvSpPr>
          <p:cNvPr id="3" name="Текст 2"/>
          <p:cNvSpPr>
            <a:spLocks noGrp="1"/>
          </p:cNvSpPr>
          <p:nvPr>
            <p:ph type="body" idx="1"/>
          </p:nvPr>
        </p:nvSpPr>
        <p:spPr>
          <a:xfrm>
            <a:off x="2123728" y="260649"/>
            <a:ext cx="6884924" cy="1701152"/>
          </a:xfrm>
        </p:spPr>
        <p:txBody>
          <a:bodyPr vert="horz" lIns="91440" tIns="45720" rIns="91440" bIns="45720" rtlCol="0">
            <a:normAutofit/>
          </a:bodyPr>
          <a:lstStyle>
            <a:lvl1pPr>
              <a:defRPr lang="ru-RU" smtClean="0">
                <a:ln>
                  <a:solidFill>
                    <a:srgbClr val="349655"/>
                  </a:solidFill>
                </a:ln>
                <a:gradFill>
                  <a:gsLst>
                    <a:gs pos="13000">
                      <a:schemeClr val="tx1"/>
                    </a:gs>
                    <a:gs pos="71000">
                      <a:schemeClr val="accent3">
                        <a:lumMod val="75000"/>
                      </a:schemeClr>
                    </a:gs>
                    <a:gs pos="92000">
                      <a:schemeClr val="tx1"/>
                    </a:gs>
                  </a:gsLst>
                  <a:lin ang="5400000" scaled="0"/>
                </a:gradFill>
              </a:defRPr>
            </a:lvl1pPr>
          </a:lstStyle>
          <a:p>
            <a:pPr marL="0" lvl="0" indent="0" algn="ctr">
              <a:buNone/>
            </a:pPr>
            <a:r>
              <a:rPr lang="ru-RU" smtClean="0"/>
              <a:t>Образец текста</a:t>
            </a:r>
          </a:p>
        </p:txBody>
      </p:sp>
      <p:grpSp>
        <p:nvGrpSpPr>
          <p:cNvPr id="21" name="Группа 20"/>
          <p:cNvGrpSpPr/>
          <p:nvPr userDrawn="1"/>
        </p:nvGrpSpPr>
        <p:grpSpPr>
          <a:xfrm rot="4495045">
            <a:off x="7750986" y="2100643"/>
            <a:ext cx="307901" cy="450659"/>
            <a:chOff x="2857488" y="4883951"/>
            <a:chExt cx="571504" cy="903297"/>
          </a:xfrm>
        </p:grpSpPr>
        <p:sp>
          <p:nvSpPr>
            <p:cNvPr id="22" name="Овал 21"/>
            <p:cNvSpPr/>
            <p:nvPr/>
          </p:nvSpPr>
          <p:spPr>
            <a:xfrm>
              <a:off x="3000364" y="4929198"/>
              <a:ext cx="285752" cy="1428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Овал 22">
              <a:hlinkClick r:id="" action="ppaction://hlinkshowjump?jump=nextslide"/>
            </p:cNvPr>
            <p:cNvSpPr/>
            <p:nvPr/>
          </p:nvSpPr>
          <p:spPr>
            <a:xfrm>
              <a:off x="2857488" y="5000636"/>
              <a:ext cx="571504" cy="785818"/>
            </a:xfrm>
            <a:prstGeom prst="ellipse">
              <a:avLst/>
            </a:prstGeom>
            <a:solidFill>
              <a:schemeClr val="accent5">
                <a:lumMod val="75000"/>
              </a:schemeClr>
            </a:solidFill>
            <a:ln w="6350">
              <a:solidFill>
                <a:schemeClr val="tx1"/>
              </a:solidFill>
            </a:ln>
            <a:scene3d>
              <a:camera prst="orthographicFront"/>
              <a:lightRig rig="threePt" dir="t"/>
            </a:scene3d>
            <a:sp3d prstMaterial="plastic">
              <a:bevelT w="26035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4" name="Прямая соединительная линия 23"/>
            <p:cNvCxnSpPr>
              <a:stCxn id="23" idx="0"/>
              <a:endCxn id="23" idx="4"/>
            </p:cNvCxnSpPr>
            <p:nvPr/>
          </p:nvCxnSpPr>
          <p:spPr>
            <a:xfrm rot="16200000" flipH="1">
              <a:off x="2750331" y="5393545"/>
              <a:ext cx="78581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Овал 24"/>
            <p:cNvSpPr/>
            <p:nvPr/>
          </p:nvSpPr>
          <p:spPr>
            <a:xfrm>
              <a:off x="3069421" y="4883951"/>
              <a:ext cx="142876"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Овал 25"/>
            <p:cNvSpPr/>
            <p:nvPr/>
          </p:nvSpPr>
          <p:spPr>
            <a:xfrm>
              <a:off x="3000364"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Овал 26"/>
            <p:cNvSpPr/>
            <p:nvPr/>
          </p:nvSpPr>
          <p:spPr>
            <a:xfrm>
              <a:off x="292892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Овал 27"/>
            <p:cNvSpPr/>
            <p:nvPr/>
          </p:nvSpPr>
          <p:spPr>
            <a:xfrm>
              <a:off x="292892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Овал 28"/>
            <p:cNvSpPr/>
            <p:nvPr/>
          </p:nvSpPr>
          <p:spPr>
            <a:xfrm>
              <a:off x="3000364"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Овал 29"/>
            <p:cNvSpPr/>
            <p:nvPr/>
          </p:nvSpPr>
          <p:spPr>
            <a:xfrm>
              <a:off x="3214678"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Овал 30"/>
            <p:cNvSpPr/>
            <p:nvPr/>
          </p:nvSpPr>
          <p:spPr>
            <a:xfrm>
              <a:off x="328611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Овал 31"/>
            <p:cNvSpPr/>
            <p:nvPr/>
          </p:nvSpPr>
          <p:spPr>
            <a:xfrm>
              <a:off x="328611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Овал 32"/>
            <p:cNvSpPr/>
            <p:nvPr/>
          </p:nvSpPr>
          <p:spPr>
            <a:xfrm>
              <a:off x="3214678"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4" name="Группа 33"/>
          <p:cNvGrpSpPr/>
          <p:nvPr userDrawn="1"/>
        </p:nvGrpSpPr>
        <p:grpSpPr>
          <a:xfrm rot="13759740">
            <a:off x="6442905" y="4835439"/>
            <a:ext cx="307901" cy="450659"/>
            <a:chOff x="2857488" y="4883951"/>
            <a:chExt cx="571504" cy="903297"/>
          </a:xfrm>
        </p:grpSpPr>
        <p:sp>
          <p:nvSpPr>
            <p:cNvPr id="35" name="Овал 34"/>
            <p:cNvSpPr/>
            <p:nvPr/>
          </p:nvSpPr>
          <p:spPr>
            <a:xfrm>
              <a:off x="3000364" y="4929198"/>
              <a:ext cx="285752" cy="1428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Овал 35">
              <a:hlinkClick r:id="" action="ppaction://hlinkshowjump?jump=previousslide"/>
            </p:cNvPr>
            <p:cNvSpPr/>
            <p:nvPr/>
          </p:nvSpPr>
          <p:spPr>
            <a:xfrm>
              <a:off x="2857488" y="5000636"/>
              <a:ext cx="571504" cy="785818"/>
            </a:xfrm>
            <a:prstGeom prst="ellipse">
              <a:avLst/>
            </a:prstGeom>
            <a:solidFill>
              <a:srgbClr val="FFC000"/>
            </a:solidFill>
            <a:ln w="6350">
              <a:solidFill>
                <a:schemeClr val="tx1"/>
              </a:solidFill>
            </a:ln>
            <a:scene3d>
              <a:camera prst="orthographicFront"/>
              <a:lightRig rig="threePt" dir="t"/>
            </a:scene3d>
            <a:sp3d prstMaterial="plastic">
              <a:bevelT w="26035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7" name="Прямая соединительная линия 36"/>
            <p:cNvCxnSpPr>
              <a:stCxn id="36" idx="0"/>
              <a:endCxn id="36" idx="4"/>
            </p:cNvCxnSpPr>
            <p:nvPr/>
          </p:nvCxnSpPr>
          <p:spPr>
            <a:xfrm rot="16200000" flipH="1">
              <a:off x="2750331" y="5393545"/>
              <a:ext cx="78581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Овал 37"/>
            <p:cNvSpPr/>
            <p:nvPr/>
          </p:nvSpPr>
          <p:spPr>
            <a:xfrm>
              <a:off x="3069421" y="4883951"/>
              <a:ext cx="142876"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Овал 38"/>
            <p:cNvSpPr/>
            <p:nvPr/>
          </p:nvSpPr>
          <p:spPr>
            <a:xfrm>
              <a:off x="3000364"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Овал 39"/>
            <p:cNvSpPr/>
            <p:nvPr/>
          </p:nvSpPr>
          <p:spPr>
            <a:xfrm>
              <a:off x="292892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Овал 40"/>
            <p:cNvSpPr/>
            <p:nvPr/>
          </p:nvSpPr>
          <p:spPr>
            <a:xfrm>
              <a:off x="292892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Овал 41"/>
            <p:cNvSpPr/>
            <p:nvPr/>
          </p:nvSpPr>
          <p:spPr>
            <a:xfrm>
              <a:off x="3000364"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Овал 42"/>
            <p:cNvSpPr/>
            <p:nvPr/>
          </p:nvSpPr>
          <p:spPr>
            <a:xfrm>
              <a:off x="3214678"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Овал 43"/>
            <p:cNvSpPr/>
            <p:nvPr/>
          </p:nvSpPr>
          <p:spPr>
            <a:xfrm>
              <a:off x="328611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Овал 44"/>
            <p:cNvSpPr/>
            <p:nvPr/>
          </p:nvSpPr>
          <p:spPr>
            <a:xfrm>
              <a:off x="328611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Овал 45"/>
            <p:cNvSpPr/>
            <p:nvPr/>
          </p:nvSpPr>
          <p:spPr>
            <a:xfrm>
              <a:off x="3214678"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7" name="Группа 46"/>
          <p:cNvGrpSpPr/>
          <p:nvPr userDrawn="1"/>
        </p:nvGrpSpPr>
        <p:grpSpPr>
          <a:xfrm rot="16758158">
            <a:off x="1276616" y="130200"/>
            <a:ext cx="307901" cy="450659"/>
            <a:chOff x="2857488" y="4883951"/>
            <a:chExt cx="571504" cy="903297"/>
          </a:xfrm>
          <a:scene3d>
            <a:camera prst="orthographicFront">
              <a:rot lat="0" lon="0" rev="0"/>
            </a:camera>
            <a:lightRig rig="threePt" dir="t"/>
          </a:scene3d>
        </p:grpSpPr>
        <p:sp>
          <p:nvSpPr>
            <p:cNvPr id="48" name="Овал 47"/>
            <p:cNvSpPr/>
            <p:nvPr/>
          </p:nvSpPr>
          <p:spPr>
            <a:xfrm>
              <a:off x="3000364" y="4929198"/>
              <a:ext cx="285752" cy="1428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Овал 48">
              <a:hlinkClick r:id="" action="ppaction://hlinkshowjump?jump=endshow"/>
            </p:cNvPr>
            <p:cNvSpPr/>
            <p:nvPr/>
          </p:nvSpPr>
          <p:spPr>
            <a:xfrm>
              <a:off x="2857488" y="5000636"/>
              <a:ext cx="571504" cy="785818"/>
            </a:xfrm>
            <a:prstGeom prst="ellipse">
              <a:avLst/>
            </a:prstGeom>
            <a:solidFill>
              <a:srgbClr val="A50021"/>
            </a:solidFill>
            <a:ln w="6350">
              <a:solidFill>
                <a:schemeClr val="tx1"/>
              </a:solidFill>
            </a:ln>
            <a:sp3d prstMaterial="plastic">
              <a:bevelT w="26035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50" name="Прямая соединительная линия 49"/>
            <p:cNvCxnSpPr>
              <a:stCxn id="49" idx="0"/>
              <a:endCxn id="49" idx="4"/>
            </p:cNvCxnSpPr>
            <p:nvPr/>
          </p:nvCxnSpPr>
          <p:spPr>
            <a:xfrm rot="16200000" flipH="1">
              <a:off x="2750331" y="5393545"/>
              <a:ext cx="78581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Овал 50"/>
            <p:cNvSpPr/>
            <p:nvPr/>
          </p:nvSpPr>
          <p:spPr>
            <a:xfrm>
              <a:off x="3069421" y="4883951"/>
              <a:ext cx="142876"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Овал 51"/>
            <p:cNvSpPr/>
            <p:nvPr/>
          </p:nvSpPr>
          <p:spPr>
            <a:xfrm>
              <a:off x="3000364"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Овал 52"/>
            <p:cNvSpPr/>
            <p:nvPr/>
          </p:nvSpPr>
          <p:spPr>
            <a:xfrm>
              <a:off x="292892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Овал 53"/>
            <p:cNvSpPr/>
            <p:nvPr/>
          </p:nvSpPr>
          <p:spPr>
            <a:xfrm>
              <a:off x="292892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Овал 54"/>
            <p:cNvSpPr/>
            <p:nvPr/>
          </p:nvSpPr>
          <p:spPr>
            <a:xfrm>
              <a:off x="3000364"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Овал 55"/>
            <p:cNvSpPr/>
            <p:nvPr/>
          </p:nvSpPr>
          <p:spPr>
            <a:xfrm>
              <a:off x="3214678"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Овал 56"/>
            <p:cNvSpPr/>
            <p:nvPr/>
          </p:nvSpPr>
          <p:spPr>
            <a:xfrm>
              <a:off x="328611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Овал 57"/>
            <p:cNvSpPr/>
            <p:nvPr/>
          </p:nvSpPr>
          <p:spPr>
            <a:xfrm>
              <a:off x="328611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Овал 58"/>
            <p:cNvSpPr/>
            <p:nvPr/>
          </p:nvSpPr>
          <p:spPr>
            <a:xfrm>
              <a:off x="3214678"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2784577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grpSp>
        <p:nvGrpSpPr>
          <p:cNvPr id="8" name="Группа 7"/>
          <p:cNvGrpSpPr/>
          <p:nvPr userDrawn="1"/>
        </p:nvGrpSpPr>
        <p:grpSpPr>
          <a:xfrm>
            <a:off x="-26242" y="-1220213"/>
            <a:ext cx="9180633" cy="10084136"/>
            <a:chOff x="-26242" y="-1220213"/>
            <a:chExt cx="9180633" cy="10084136"/>
          </a:xfrm>
        </p:grpSpPr>
        <p:sp>
          <p:nvSpPr>
            <p:cNvPr id="9" name="Полилиния 8"/>
            <p:cNvSpPr/>
            <p:nvPr/>
          </p:nvSpPr>
          <p:spPr>
            <a:xfrm>
              <a:off x="10391" y="-27384"/>
              <a:ext cx="9144000" cy="2234538"/>
            </a:xfrm>
            <a:custGeom>
              <a:avLst/>
              <a:gdLst>
                <a:gd name="connsiteX0" fmla="*/ 0 w 9144000"/>
                <a:gd name="connsiteY0" fmla="*/ 1579418 h 2161309"/>
                <a:gd name="connsiteX1" fmla="*/ 10391 w 9144000"/>
                <a:gd name="connsiteY1" fmla="*/ 1194954 h 2161309"/>
                <a:gd name="connsiteX2" fmla="*/ 9144000 w 9144000"/>
                <a:gd name="connsiteY2" fmla="*/ 0 h 2161309"/>
                <a:gd name="connsiteX3" fmla="*/ 9133609 w 9144000"/>
                <a:gd name="connsiteY3" fmla="*/ 550718 h 2161309"/>
                <a:gd name="connsiteX4" fmla="*/ 3564082 w 9144000"/>
                <a:gd name="connsiteY4" fmla="*/ 2161309 h 2161309"/>
                <a:gd name="connsiteX5" fmla="*/ 0 w 9144000"/>
                <a:gd name="connsiteY5" fmla="*/ 1579418 h 2161309"/>
                <a:gd name="connsiteX0" fmla="*/ 0 w 9144000"/>
                <a:gd name="connsiteY0" fmla="*/ 1579418 h 2161309"/>
                <a:gd name="connsiteX1" fmla="*/ 10391 w 9144000"/>
                <a:gd name="connsiteY1" fmla="*/ 1194954 h 2161309"/>
                <a:gd name="connsiteX2" fmla="*/ 9144000 w 9144000"/>
                <a:gd name="connsiteY2" fmla="*/ 0 h 2161309"/>
                <a:gd name="connsiteX3" fmla="*/ 9133609 w 9144000"/>
                <a:gd name="connsiteY3" fmla="*/ 550718 h 2161309"/>
                <a:gd name="connsiteX4" fmla="*/ 3564082 w 9144000"/>
                <a:gd name="connsiteY4" fmla="*/ 2161309 h 2161309"/>
                <a:gd name="connsiteX5" fmla="*/ 0 w 9144000"/>
                <a:gd name="connsiteY5" fmla="*/ 1579418 h 2161309"/>
                <a:gd name="connsiteX0" fmla="*/ 0 w 9144000"/>
                <a:gd name="connsiteY0" fmla="*/ 1579418 h 2161845"/>
                <a:gd name="connsiteX1" fmla="*/ 10391 w 9144000"/>
                <a:gd name="connsiteY1" fmla="*/ 1194954 h 2161845"/>
                <a:gd name="connsiteX2" fmla="*/ 9144000 w 9144000"/>
                <a:gd name="connsiteY2" fmla="*/ 0 h 2161845"/>
                <a:gd name="connsiteX3" fmla="*/ 9133609 w 9144000"/>
                <a:gd name="connsiteY3" fmla="*/ 550718 h 2161845"/>
                <a:gd name="connsiteX4" fmla="*/ 3564082 w 9144000"/>
                <a:gd name="connsiteY4" fmla="*/ 2161309 h 2161845"/>
                <a:gd name="connsiteX5" fmla="*/ 0 w 9144000"/>
                <a:gd name="connsiteY5" fmla="*/ 1579418 h 2161845"/>
                <a:gd name="connsiteX0" fmla="*/ 0 w 9144000"/>
                <a:gd name="connsiteY0" fmla="*/ 1579418 h 2161845"/>
                <a:gd name="connsiteX1" fmla="*/ 10391 w 9144000"/>
                <a:gd name="connsiteY1" fmla="*/ 1194954 h 2161845"/>
                <a:gd name="connsiteX2" fmla="*/ 9144000 w 9144000"/>
                <a:gd name="connsiteY2" fmla="*/ 0 h 2161845"/>
                <a:gd name="connsiteX3" fmla="*/ 9133609 w 9144000"/>
                <a:gd name="connsiteY3" fmla="*/ 550718 h 2161845"/>
                <a:gd name="connsiteX4" fmla="*/ 3564082 w 9144000"/>
                <a:gd name="connsiteY4" fmla="*/ 2161309 h 2161845"/>
                <a:gd name="connsiteX5" fmla="*/ 0 w 9144000"/>
                <a:gd name="connsiteY5" fmla="*/ 1579418 h 2161845"/>
                <a:gd name="connsiteX0" fmla="*/ 0 w 9144000"/>
                <a:gd name="connsiteY0" fmla="*/ 1579418 h 2161845"/>
                <a:gd name="connsiteX1" fmla="*/ 10391 w 9144000"/>
                <a:gd name="connsiteY1" fmla="*/ 1194954 h 2161845"/>
                <a:gd name="connsiteX2" fmla="*/ 9144000 w 9144000"/>
                <a:gd name="connsiteY2" fmla="*/ 0 h 2161845"/>
                <a:gd name="connsiteX3" fmla="*/ 9133609 w 9144000"/>
                <a:gd name="connsiteY3" fmla="*/ 550718 h 2161845"/>
                <a:gd name="connsiteX4" fmla="*/ 3564082 w 9144000"/>
                <a:gd name="connsiteY4" fmla="*/ 2161309 h 2161845"/>
                <a:gd name="connsiteX5" fmla="*/ 0 w 9144000"/>
                <a:gd name="connsiteY5" fmla="*/ 1579418 h 2161845"/>
                <a:gd name="connsiteX0" fmla="*/ 0 w 9144000"/>
                <a:gd name="connsiteY0" fmla="*/ 1579418 h 2276079"/>
                <a:gd name="connsiteX1" fmla="*/ 10391 w 9144000"/>
                <a:gd name="connsiteY1" fmla="*/ 1194954 h 2276079"/>
                <a:gd name="connsiteX2" fmla="*/ 9144000 w 9144000"/>
                <a:gd name="connsiteY2" fmla="*/ 0 h 2276079"/>
                <a:gd name="connsiteX3" fmla="*/ 9133609 w 9144000"/>
                <a:gd name="connsiteY3" fmla="*/ 550718 h 2276079"/>
                <a:gd name="connsiteX4" fmla="*/ 3574473 w 9144000"/>
                <a:gd name="connsiteY4" fmla="*/ 2275609 h 2276079"/>
                <a:gd name="connsiteX5" fmla="*/ 0 w 9144000"/>
                <a:gd name="connsiteY5" fmla="*/ 1579418 h 2276079"/>
                <a:gd name="connsiteX0" fmla="*/ 0 w 9144000"/>
                <a:gd name="connsiteY0" fmla="*/ 1579418 h 2234538"/>
                <a:gd name="connsiteX1" fmla="*/ 10391 w 9144000"/>
                <a:gd name="connsiteY1" fmla="*/ 1194954 h 2234538"/>
                <a:gd name="connsiteX2" fmla="*/ 9144000 w 9144000"/>
                <a:gd name="connsiteY2" fmla="*/ 0 h 2234538"/>
                <a:gd name="connsiteX3" fmla="*/ 9133609 w 9144000"/>
                <a:gd name="connsiteY3" fmla="*/ 550718 h 2234538"/>
                <a:gd name="connsiteX4" fmla="*/ 3418609 w 9144000"/>
                <a:gd name="connsiteY4" fmla="*/ 2234046 h 2234538"/>
                <a:gd name="connsiteX5" fmla="*/ 0 w 9144000"/>
                <a:gd name="connsiteY5" fmla="*/ 1579418 h 223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234538">
                  <a:moveTo>
                    <a:pt x="0" y="1579418"/>
                  </a:moveTo>
                  <a:lnTo>
                    <a:pt x="10391" y="1194954"/>
                  </a:lnTo>
                  <a:lnTo>
                    <a:pt x="9144000" y="0"/>
                  </a:lnTo>
                  <a:lnTo>
                    <a:pt x="9133609" y="550718"/>
                  </a:lnTo>
                  <a:cubicBezTo>
                    <a:pt x="6591300" y="651164"/>
                    <a:pt x="5534890" y="1998518"/>
                    <a:pt x="3418609" y="2234046"/>
                  </a:cubicBezTo>
                  <a:cubicBezTo>
                    <a:pt x="1929246" y="2258291"/>
                    <a:pt x="543790" y="1378528"/>
                    <a:pt x="0" y="1579418"/>
                  </a:cubicBezTo>
                  <a:close/>
                </a:path>
              </a:pathLst>
            </a:custGeom>
            <a:solidFill>
              <a:schemeClr val="bg1">
                <a:lumMod val="85000"/>
              </a:schemeClr>
            </a:solidFill>
            <a:ln>
              <a:noFill/>
            </a:ln>
            <a:effectLst>
              <a:outerShdw blurRad="317500" dist="152400" dir="2700000" algn="tl" rotWithShape="0">
                <a:prstClr val="black">
                  <a:alpha val="40000"/>
                </a:prstClr>
              </a:outerShdw>
            </a:effectLst>
            <a:scene3d>
              <a:camera prst="orthographicFront"/>
              <a:lightRig rig="threePt" dir="t">
                <a:rot lat="0" lon="0" rev="9000000"/>
              </a:lightRig>
            </a:scene3d>
            <a:sp3d prstMaterial="metal">
              <a:bevelT w="234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олилиния 9"/>
            <p:cNvSpPr/>
            <p:nvPr/>
          </p:nvSpPr>
          <p:spPr>
            <a:xfrm rot="6303356">
              <a:off x="2533853" y="-3780308"/>
              <a:ext cx="3776723" cy="8896913"/>
            </a:xfrm>
            <a:custGeom>
              <a:avLst/>
              <a:gdLst>
                <a:gd name="connsiteX0" fmla="*/ 1101437 w 1101437"/>
                <a:gd name="connsiteY0" fmla="*/ 10391 h 6889173"/>
                <a:gd name="connsiteX1" fmla="*/ 1007918 w 1101437"/>
                <a:gd name="connsiteY1" fmla="*/ 0 h 6889173"/>
                <a:gd name="connsiteX2" fmla="*/ 0 w 1101437"/>
                <a:gd name="connsiteY2" fmla="*/ 5081155 h 6889173"/>
                <a:gd name="connsiteX3" fmla="*/ 613064 w 1101437"/>
                <a:gd name="connsiteY3" fmla="*/ 6889173 h 6889173"/>
                <a:gd name="connsiteX4" fmla="*/ 665018 w 1101437"/>
                <a:gd name="connsiteY4" fmla="*/ 6889173 h 6889173"/>
                <a:gd name="connsiteX5" fmla="*/ 467591 w 1101437"/>
                <a:gd name="connsiteY5" fmla="*/ 4073237 h 6889173"/>
                <a:gd name="connsiteX6" fmla="*/ 1101437 w 1101437"/>
                <a:gd name="connsiteY6" fmla="*/ 10391 h 6889173"/>
                <a:gd name="connsiteX0" fmla="*/ 1418094 w 1418094"/>
                <a:gd name="connsiteY0" fmla="*/ 10391 h 6889173"/>
                <a:gd name="connsiteX1" fmla="*/ 1324575 w 1418094"/>
                <a:gd name="connsiteY1" fmla="*/ 0 h 6889173"/>
                <a:gd name="connsiteX2" fmla="*/ 316657 w 1418094"/>
                <a:gd name="connsiteY2" fmla="*/ 5081155 h 6889173"/>
                <a:gd name="connsiteX3" fmla="*/ 929721 w 1418094"/>
                <a:gd name="connsiteY3" fmla="*/ 6889173 h 6889173"/>
                <a:gd name="connsiteX4" fmla="*/ 981675 w 1418094"/>
                <a:gd name="connsiteY4" fmla="*/ 6889173 h 6889173"/>
                <a:gd name="connsiteX5" fmla="*/ 784248 w 1418094"/>
                <a:gd name="connsiteY5" fmla="*/ 4073237 h 6889173"/>
                <a:gd name="connsiteX6" fmla="*/ 1418094 w 1418094"/>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3526525 w 3651103"/>
                <a:gd name="connsiteY0" fmla="*/ 415545 h 7294327"/>
                <a:gd name="connsiteX1" fmla="*/ 317711 w 3651103"/>
                <a:gd name="connsiteY1" fmla="*/ 0 h 7294327"/>
                <a:gd name="connsiteX2" fmla="*/ 2425088 w 3651103"/>
                <a:gd name="connsiteY2" fmla="*/ 5486309 h 7294327"/>
                <a:gd name="connsiteX3" fmla="*/ 3038152 w 3651103"/>
                <a:gd name="connsiteY3" fmla="*/ 7294327 h 7294327"/>
                <a:gd name="connsiteX4" fmla="*/ 3090106 w 3651103"/>
                <a:gd name="connsiteY4" fmla="*/ 7294327 h 7294327"/>
                <a:gd name="connsiteX5" fmla="*/ 2892679 w 3651103"/>
                <a:gd name="connsiteY5" fmla="*/ 4478391 h 7294327"/>
                <a:gd name="connsiteX6" fmla="*/ 3526525 w 3651103"/>
                <a:gd name="connsiteY6" fmla="*/ 415545 h 7294327"/>
                <a:gd name="connsiteX0" fmla="*/ 445914 w 3651103"/>
                <a:gd name="connsiteY0" fmla="*/ 0 h 7347603"/>
                <a:gd name="connsiteX1" fmla="*/ 317711 w 3651103"/>
                <a:gd name="connsiteY1" fmla="*/ 53276 h 7347603"/>
                <a:gd name="connsiteX2" fmla="*/ 2425088 w 3651103"/>
                <a:gd name="connsiteY2" fmla="*/ 5539585 h 7347603"/>
                <a:gd name="connsiteX3" fmla="*/ 3038152 w 3651103"/>
                <a:gd name="connsiteY3" fmla="*/ 7347603 h 7347603"/>
                <a:gd name="connsiteX4" fmla="*/ 3090106 w 3651103"/>
                <a:gd name="connsiteY4" fmla="*/ 7347603 h 7347603"/>
                <a:gd name="connsiteX5" fmla="*/ 2892679 w 3651103"/>
                <a:gd name="connsiteY5" fmla="*/ 4531667 h 7347603"/>
                <a:gd name="connsiteX6" fmla="*/ 445914 w 3651103"/>
                <a:gd name="connsiteY6" fmla="*/ 0 h 7347603"/>
                <a:gd name="connsiteX0" fmla="*/ 445914 w 3651103"/>
                <a:gd name="connsiteY0" fmla="*/ 0 h 8896913"/>
                <a:gd name="connsiteX1" fmla="*/ 317711 w 3651103"/>
                <a:gd name="connsiteY1" fmla="*/ 53276 h 8896913"/>
                <a:gd name="connsiteX2" fmla="*/ 2425088 w 3651103"/>
                <a:gd name="connsiteY2" fmla="*/ 5539585 h 8896913"/>
                <a:gd name="connsiteX3" fmla="*/ 2546947 w 3651103"/>
                <a:gd name="connsiteY3" fmla="*/ 8896913 h 8896913"/>
                <a:gd name="connsiteX4" fmla="*/ 3090106 w 3651103"/>
                <a:gd name="connsiteY4" fmla="*/ 7347603 h 8896913"/>
                <a:gd name="connsiteX5" fmla="*/ 2892679 w 3651103"/>
                <a:gd name="connsiteY5" fmla="*/ 4531667 h 8896913"/>
                <a:gd name="connsiteX6" fmla="*/ 445914 w 3651103"/>
                <a:gd name="connsiteY6" fmla="*/ 0 h 8896913"/>
                <a:gd name="connsiteX0" fmla="*/ 445914 w 4168321"/>
                <a:gd name="connsiteY0" fmla="*/ 0 h 8896913"/>
                <a:gd name="connsiteX1" fmla="*/ 317711 w 4168321"/>
                <a:gd name="connsiteY1" fmla="*/ 53276 h 8896913"/>
                <a:gd name="connsiteX2" fmla="*/ 2425088 w 4168321"/>
                <a:gd name="connsiteY2" fmla="*/ 5539585 h 8896913"/>
                <a:gd name="connsiteX3" fmla="*/ 2546947 w 4168321"/>
                <a:gd name="connsiteY3" fmla="*/ 8896913 h 8896913"/>
                <a:gd name="connsiteX4" fmla="*/ 3853382 w 4168321"/>
                <a:gd name="connsiteY4" fmla="*/ 8507821 h 8896913"/>
                <a:gd name="connsiteX5" fmla="*/ 2892679 w 4168321"/>
                <a:gd name="connsiteY5" fmla="*/ 4531667 h 8896913"/>
                <a:gd name="connsiteX6" fmla="*/ 445914 w 4168321"/>
                <a:gd name="connsiteY6" fmla="*/ 0 h 8896913"/>
                <a:gd name="connsiteX0" fmla="*/ 509951 w 4232358"/>
                <a:gd name="connsiteY0" fmla="*/ 0 h 8896913"/>
                <a:gd name="connsiteX1" fmla="*/ 381748 w 4232358"/>
                <a:gd name="connsiteY1" fmla="*/ 53276 h 8896913"/>
                <a:gd name="connsiteX2" fmla="*/ 1946105 w 4232358"/>
                <a:gd name="connsiteY2" fmla="*/ 5285145 h 8896913"/>
                <a:gd name="connsiteX3" fmla="*/ 2610984 w 4232358"/>
                <a:gd name="connsiteY3" fmla="*/ 8896913 h 8896913"/>
                <a:gd name="connsiteX4" fmla="*/ 3917419 w 4232358"/>
                <a:gd name="connsiteY4" fmla="*/ 8507821 h 8896913"/>
                <a:gd name="connsiteX5" fmla="*/ 2956716 w 4232358"/>
                <a:gd name="connsiteY5" fmla="*/ 4531667 h 8896913"/>
                <a:gd name="connsiteX6" fmla="*/ 509951 w 4232358"/>
                <a:gd name="connsiteY6" fmla="*/ 0 h 8896913"/>
                <a:gd name="connsiteX0" fmla="*/ 192745 w 3915152"/>
                <a:gd name="connsiteY0" fmla="*/ 0 h 8896913"/>
                <a:gd name="connsiteX1" fmla="*/ 64542 w 3915152"/>
                <a:gd name="connsiteY1" fmla="*/ 53276 h 8896913"/>
                <a:gd name="connsiteX2" fmla="*/ 2293778 w 3915152"/>
                <a:gd name="connsiteY2" fmla="*/ 8896913 h 8896913"/>
                <a:gd name="connsiteX3" fmla="*/ 3600213 w 3915152"/>
                <a:gd name="connsiteY3" fmla="*/ 8507821 h 8896913"/>
                <a:gd name="connsiteX4" fmla="*/ 2639510 w 3915152"/>
                <a:gd name="connsiteY4" fmla="*/ 4531667 h 8896913"/>
                <a:gd name="connsiteX5" fmla="*/ 192745 w 3915152"/>
                <a:gd name="connsiteY5" fmla="*/ 0 h 8896913"/>
                <a:gd name="connsiteX0" fmla="*/ 128203 w 3850610"/>
                <a:gd name="connsiteY0" fmla="*/ 0 h 8896913"/>
                <a:gd name="connsiteX1" fmla="*/ 0 w 3850610"/>
                <a:gd name="connsiteY1" fmla="*/ 53276 h 8896913"/>
                <a:gd name="connsiteX2" fmla="*/ 2229236 w 3850610"/>
                <a:gd name="connsiteY2" fmla="*/ 8896913 h 8896913"/>
                <a:gd name="connsiteX3" fmla="*/ 3535671 w 3850610"/>
                <a:gd name="connsiteY3" fmla="*/ 8507821 h 8896913"/>
                <a:gd name="connsiteX4" fmla="*/ 2574968 w 3850610"/>
                <a:gd name="connsiteY4" fmla="*/ 4531667 h 8896913"/>
                <a:gd name="connsiteX5" fmla="*/ 128203 w 3850610"/>
                <a:gd name="connsiteY5" fmla="*/ 0 h 8896913"/>
                <a:gd name="connsiteX0" fmla="*/ 128203 w 3862195"/>
                <a:gd name="connsiteY0" fmla="*/ 0 h 8896913"/>
                <a:gd name="connsiteX1" fmla="*/ 0 w 3862195"/>
                <a:gd name="connsiteY1" fmla="*/ 53276 h 8896913"/>
                <a:gd name="connsiteX2" fmla="*/ 2229236 w 3862195"/>
                <a:gd name="connsiteY2" fmla="*/ 8896913 h 8896913"/>
                <a:gd name="connsiteX3" fmla="*/ 3535671 w 3862195"/>
                <a:gd name="connsiteY3" fmla="*/ 8507821 h 8896913"/>
                <a:gd name="connsiteX4" fmla="*/ 2629859 w 3862195"/>
                <a:gd name="connsiteY4" fmla="*/ 3827397 h 8896913"/>
                <a:gd name="connsiteX5" fmla="*/ 128203 w 3862195"/>
                <a:gd name="connsiteY5" fmla="*/ 0 h 8896913"/>
                <a:gd name="connsiteX0" fmla="*/ 128203 w 3862195"/>
                <a:gd name="connsiteY0" fmla="*/ 0 h 8896913"/>
                <a:gd name="connsiteX1" fmla="*/ 0 w 3862195"/>
                <a:gd name="connsiteY1" fmla="*/ 53276 h 8896913"/>
                <a:gd name="connsiteX2" fmla="*/ 2229236 w 3862195"/>
                <a:gd name="connsiteY2" fmla="*/ 8896913 h 8896913"/>
                <a:gd name="connsiteX3" fmla="*/ 3535671 w 3862195"/>
                <a:gd name="connsiteY3" fmla="*/ 8507821 h 8896913"/>
                <a:gd name="connsiteX4" fmla="*/ 2629859 w 3862195"/>
                <a:gd name="connsiteY4" fmla="*/ 3827397 h 8896913"/>
                <a:gd name="connsiteX5" fmla="*/ 128203 w 3862195"/>
                <a:gd name="connsiteY5" fmla="*/ 0 h 8896913"/>
                <a:gd name="connsiteX0" fmla="*/ 128203 w 3862195"/>
                <a:gd name="connsiteY0" fmla="*/ 0 h 8896913"/>
                <a:gd name="connsiteX1" fmla="*/ 0 w 3862195"/>
                <a:gd name="connsiteY1" fmla="*/ 53276 h 8896913"/>
                <a:gd name="connsiteX2" fmla="*/ 2229236 w 3862195"/>
                <a:gd name="connsiteY2" fmla="*/ 8896913 h 8896913"/>
                <a:gd name="connsiteX3" fmla="*/ 3535671 w 3862195"/>
                <a:gd name="connsiteY3" fmla="*/ 8507821 h 8896913"/>
                <a:gd name="connsiteX4" fmla="*/ 2629859 w 3862195"/>
                <a:gd name="connsiteY4" fmla="*/ 3827397 h 8896913"/>
                <a:gd name="connsiteX5" fmla="*/ 128203 w 3862195"/>
                <a:gd name="connsiteY5" fmla="*/ 0 h 8896913"/>
                <a:gd name="connsiteX0" fmla="*/ 128203 w 3535671"/>
                <a:gd name="connsiteY0" fmla="*/ 0 h 8896913"/>
                <a:gd name="connsiteX1" fmla="*/ 0 w 3535671"/>
                <a:gd name="connsiteY1" fmla="*/ 53276 h 8896913"/>
                <a:gd name="connsiteX2" fmla="*/ 2229236 w 3535671"/>
                <a:gd name="connsiteY2" fmla="*/ 8896913 h 8896913"/>
                <a:gd name="connsiteX3" fmla="*/ 3535671 w 3535671"/>
                <a:gd name="connsiteY3" fmla="*/ 8507821 h 8896913"/>
                <a:gd name="connsiteX4" fmla="*/ 2629859 w 3535671"/>
                <a:gd name="connsiteY4" fmla="*/ 3827397 h 8896913"/>
                <a:gd name="connsiteX5" fmla="*/ 128203 w 3535671"/>
                <a:gd name="connsiteY5" fmla="*/ 0 h 8896913"/>
                <a:gd name="connsiteX0" fmla="*/ 128203 w 3535671"/>
                <a:gd name="connsiteY0" fmla="*/ 0 h 8896913"/>
                <a:gd name="connsiteX1" fmla="*/ 0 w 3535671"/>
                <a:gd name="connsiteY1" fmla="*/ 53276 h 8896913"/>
                <a:gd name="connsiteX2" fmla="*/ 2229236 w 3535671"/>
                <a:gd name="connsiteY2" fmla="*/ 8896913 h 8896913"/>
                <a:gd name="connsiteX3" fmla="*/ 3535671 w 3535671"/>
                <a:gd name="connsiteY3" fmla="*/ 8507821 h 8896913"/>
                <a:gd name="connsiteX4" fmla="*/ 2629859 w 3535671"/>
                <a:gd name="connsiteY4" fmla="*/ 3827397 h 8896913"/>
                <a:gd name="connsiteX5" fmla="*/ 128203 w 3535671"/>
                <a:gd name="connsiteY5" fmla="*/ 0 h 8896913"/>
                <a:gd name="connsiteX0" fmla="*/ 128203 w 3535671"/>
                <a:gd name="connsiteY0" fmla="*/ 0 h 8896913"/>
                <a:gd name="connsiteX1" fmla="*/ 0 w 3535671"/>
                <a:gd name="connsiteY1" fmla="*/ 53276 h 8896913"/>
                <a:gd name="connsiteX2" fmla="*/ 2229236 w 3535671"/>
                <a:gd name="connsiteY2" fmla="*/ 8896913 h 8896913"/>
                <a:gd name="connsiteX3" fmla="*/ 3535671 w 3535671"/>
                <a:gd name="connsiteY3" fmla="*/ 8507821 h 8896913"/>
                <a:gd name="connsiteX4" fmla="*/ 2629859 w 3535671"/>
                <a:gd name="connsiteY4" fmla="*/ 3827397 h 8896913"/>
                <a:gd name="connsiteX5" fmla="*/ 128203 w 3535671"/>
                <a:gd name="connsiteY5" fmla="*/ 0 h 8896913"/>
                <a:gd name="connsiteX0" fmla="*/ 164332 w 3571800"/>
                <a:gd name="connsiteY0" fmla="*/ 0 h 8896913"/>
                <a:gd name="connsiteX1" fmla="*/ 0 w 3571800"/>
                <a:gd name="connsiteY1" fmla="*/ 31271 h 8896913"/>
                <a:gd name="connsiteX2" fmla="*/ 2265365 w 3571800"/>
                <a:gd name="connsiteY2" fmla="*/ 8896913 h 8896913"/>
                <a:gd name="connsiteX3" fmla="*/ 3571800 w 3571800"/>
                <a:gd name="connsiteY3" fmla="*/ 8507821 h 8896913"/>
                <a:gd name="connsiteX4" fmla="*/ 2665988 w 3571800"/>
                <a:gd name="connsiteY4" fmla="*/ 3827397 h 8896913"/>
                <a:gd name="connsiteX5" fmla="*/ 164332 w 3571800"/>
                <a:gd name="connsiteY5" fmla="*/ 0 h 889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800" h="8896913">
                  <a:moveTo>
                    <a:pt x="164332" y="0"/>
                  </a:moveTo>
                  <a:lnTo>
                    <a:pt x="0" y="31271"/>
                  </a:lnTo>
                  <a:cubicBezTo>
                    <a:pt x="350172" y="1514090"/>
                    <a:pt x="1676087" y="7487822"/>
                    <a:pt x="2265365" y="8896913"/>
                  </a:cubicBezTo>
                  <a:lnTo>
                    <a:pt x="3571800" y="8507821"/>
                  </a:lnTo>
                  <a:cubicBezTo>
                    <a:pt x="3036553" y="6682818"/>
                    <a:pt x="4168320" y="6104029"/>
                    <a:pt x="2665988" y="3827397"/>
                  </a:cubicBezTo>
                  <a:cubicBezTo>
                    <a:pt x="1652017" y="2416566"/>
                    <a:pt x="447622" y="1672663"/>
                    <a:pt x="164332" y="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1" name="Группа 10"/>
            <p:cNvGrpSpPr/>
            <p:nvPr/>
          </p:nvGrpSpPr>
          <p:grpSpPr>
            <a:xfrm>
              <a:off x="6394068" y="481180"/>
              <a:ext cx="2749932" cy="3166048"/>
              <a:chOff x="6394068" y="481180"/>
              <a:chExt cx="2749932" cy="3166048"/>
            </a:xfrm>
            <a:effectLst>
              <a:outerShdw blurRad="139700" dist="114300" dir="2700000" algn="tl" rotWithShape="0">
                <a:prstClr val="black">
                  <a:alpha val="40000"/>
                </a:prstClr>
              </a:outerShdw>
            </a:effectLst>
          </p:grpSpPr>
          <p:sp>
            <p:nvSpPr>
              <p:cNvPr id="23" name="Полилиния 22"/>
              <p:cNvSpPr/>
              <p:nvPr/>
            </p:nvSpPr>
            <p:spPr>
              <a:xfrm>
                <a:off x="6394068" y="481180"/>
                <a:ext cx="2749932" cy="3166048"/>
              </a:xfrm>
              <a:custGeom>
                <a:avLst/>
                <a:gdLst>
                  <a:gd name="connsiteX0" fmla="*/ 2914650 w 2952750"/>
                  <a:gd name="connsiteY0" fmla="*/ 38100 h 3086100"/>
                  <a:gd name="connsiteX1" fmla="*/ 0 w 2952750"/>
                  <a:gd name="connsiteY1" fmla="*/ 2952750 h 3086100"/>
                  <a:gd name="connsiteX2" fmla="*/ 2171700 w 2952750"/>
                  <a:gd name="connsiteY2" fmla="*/ 3086100 h 3086100"/>
                  <a:gd name="connsiteX3" fmla="*/ 2952750 w 2952750"/>
                  <a:gd name="connsiteY3" fmla="*/ 0 h 3086100"/>
                  <a:gd name="connsiteX4" fmla="*/ 2914650 w 2952750"/>
                  <a:gd name="connsiteY4" fmla="*/ 38100 h 3086100"/>
                  <a:gd name="connsiteX0" fmla="*/ 3886200 w 3924300"/>
                  <a:gd name="connsiteY0" fmla="*/ 38100 h 3086100"/>
                  <a:gd name="connsiteX1" fmla="*/ 0 w 3924300"/>
                  <a:gd name="connsiteY1" fmla="*/ 2838450 h 3086100"/>
                  <a:gd name="connsiteX2" fmla="*/ 3143250 w 3924300"/>
                  <a:gd name="connsiteY2" fmla="*/ 3086100 h 3086100"/>
                  <a:gd name="connsiteX3" fmla="*/ 3924300 w 3924300"/>
                  <a:gd name="connsiteY3" fmla="*/ 0 h 3086100"/>
                  <a:gd name="connsiteX4" fmla="*/ 3886200 w 3924300"/>
                  <a:gd name="connsiteY4" fmla="*/ 38100 h 3086100"/>
                  <a:gd name="connsiteX0" fmla="*/ 3886200 w 3924300"/>
                  <a:gd name="connsiteY0" fmla="*/ 38100 h 3086100"/>
                  <a:gd name="connsiteX1" fmla="*/ 0 w 3924300"/>
                  <a:gd name="connsiteY1" fmla="*/ 2838450 h 3086100"/>
                  <a:gd name="connsiteX2" fmla="*/ 3143250 w 3924300"/>
                  <a:gd name="connsiteY2" fmla="*/ 3086100 h 3086100"/>
                  <a:gd name="connsiteX3" fmla="*/ 3924300 w 3924300"/>
                  <a:gd name="connsiteY3" fmla="*/ 0 h 3086100"/>
                  <a:gd name="connsiteX4" fmla="*/ 3886200 w 3924300"/>
                  <a:gd name="connsiteY4" fmla="*/ 38100 h 3086100"/>
                  <a:gd name="connsiteX0" fmla="*/ 3886200 w 3924300"/>
                  <a:gd name="connsiteY0" fmla="*/ 38100 h 3086100"/>
                  <a:gd name="connsiteX1" fmla="*/ 0 w 3924300"/>
                  <a:gd name="connsiteY1" fmla="*/ 2838450 h 3086100"/>
                  <a:gd name="connsiteX2" fmla="*/ 3886200 w 3924300"/>
                  <a:gd name="connsiteY2" fmla="*/ 190500 h 3086100"/>
                  <a:gd name="connsiteX3" fmla="*/ 3143250 w 3924300"/>
                  <a:gd name="connsiteY3" fmla="*/ 3086100 h 3086100"/>
                  <a:gd name="connsiteX4" fmla="*/ 3924300 w 3924300"/>
                  <a:gd name="connsiteY4" fmla="*/ 0 h 3086100"/>
                  <a:gd name="connsiteX5" fmla="*/ 3886200 w 3924300"/>
                  <a:gd name="connsiteY5" fmla="*/ 38100 h 3086100"/>
                  <a:gd name="connsiteX0" fmla="*/ 3886200 w 3924300"/>
                  <a:gd name="connsiteY0" fmla="*/ 38100 h 3086100"/>
                  <a:gd name="connsiteX1" fmla="*/ 0 w 3924300"/>
                  <a:gd name="connsiteY1" fmla="*/ 2838450 h 3086100"/>
                  <a:gd name="connsiteX2" fmla="*/ 3886200 w 3924300"/>
                  <a:gd name="connsiteY2" fmla="*/ 190500 h 3086100"/>
                  <a:gd name="connsiteX3" fmla="*/ 3143250 w 3924300"/>
                  <a:gd name="connsiteY3" fmla="*/ 3086100 h 3086100"/>
                  <a:gd name="connsiteX4" fmla="*/ 3924300 w 3924300"/>
                  <a:gd name="connsiteY4" fmla="*/ 0 h 3086100"/>
                  <a:gd name="connsiteX5" fmla="*/ 3886200 w 3924300"/>
                  <a:gd name="connsiteY5" fmla="*/ 38100 h 3086100"/>
                  <a:gd name="connsiteX0" fmla="*/ 4424835 w 4462935"/>
                  <a:gd name="connsiteY0" fmla="*/ 38100 h 3086100"/>
                  <a:gd name="connsiteX1" fmla="*/ 538635 w 4462935"/>
                  <a:gd name="connsiteY1" fmla="*/ 2838450 h 3086100"/>
                  <a:gd name="connsiteX2" fmla="*/ 4424835 w 4462935"/>
                  <a:gd name="connsiteY2" fmla="*/ 190500 h 3086100"/>
                  <a:gd name="connsiteX3" fmla="*/ 3681885 w 4462935"/>
                  <a:gd name="connsiteY3" fmla="*/ 3086100 h 3086100"/>
                  <a:gd name="connsiteX4" fmla="*/ 4462935 w 4462935"/>
                  <a:gd name="connsiteY4" fmla="*/ 0 h 3086100"/>
                  <a:gd name="connsiteX5" fmla="*/ 4424835 w 4462935"/>
                  <a:gd name="connsiteY5" fmla="*/ 38100 h 3086100"/>
                  <a:gd name="connsiteX0" fmla="*/ 4563456 w 4601556"/>
                  <a:gd name="connsiteY0" fmla="*/ 38100 h 3086100"/>
                  <a:gd name="connsiteX1" fmla="*/ 677256 w 4601556"/>
                  <a:gd name="connsiteY1" fmla="*/ 2838450 h 3086100"/>
                  <a:gd name="connsiteX2" fmla="*/ 4563456 w 4601556"/>
                  <a:gd name="connsiteY2" fmla="*/ 190500 h 3086100"/>
                  <a:gd name="connsiteX3" fmla="*/ 3820506 w 4601556"/>
                  <a:gd name="connsiteY3" fmla="*/ 3086100 h 3086100"/>
                  <a:gd name="connsiteX4" fmla="*/ 4601556 w 4601556"/>
                  <a:gd name="connsiteY4" fmla="*/ 0 h 3086100"/>
                  <a:gd name="connsiteX5" fmla="*/ 4563456 w 4601556"/>
                  <a:gd name="connsiteY5" fmla="*/ 38100 h 3086100"/>
                  <a:gd name="connsiteX0" fmla="*/ 3550191 w 3588291"/>
                  <a:gd name="connsiteY0" fmla="*/ 38100 h 3714750"/>
                  <a:gd name="connsiteX1" fmla="*/ 787941 w 3588291"/>
                  <a:gd name="connsiteY1" fmla="*/ 3714750 h 3714750"/>
                  <a:gd name="connsiteX2" fmla="*/ 3550191 w 3588291"/>
                  <a:gd name="connsiteY2" fmla="*/ 190500 h 3714750"/>
                  <a:gd name="connsiteX3" fmla="*/ 2807241 w 3588291"/>
                  <a:gd name="connsiteY3" fmla="*/ 3086100 h 3714750"/>
                  <a:gd name="connsiteX4" fmla="*/ 3588291 w 3588291"/>
                  <a:gd name="connsiteY4" fmla="*/ 0 h 3714750"/>
                  <a:gd name="connsiteX5" fmla="*/ 3550191 w 3588291"/>
                  <a:gd name="connsiteY5" fmla="*/ 38100 h 3714750"/>
                  <a:gd name="connsiteX0" fmla="*/ 3550191 w 3588291"/>
                  <a:gd name="connsiteY0" fmla="*/ 38100 h 3714750"/>
                  <a:gd name="connsiteX1" fmla="*/ 787941 w 3588291"/>
                  <a:gd name="connsiteY1" fmla="*/ 3714750 h 3714750"/>
                  <a:gd name="connsiteX2" fmla="*/ 3550191 w 3588291"/>
                  <a:gd name="connsiteY2" fmla="*/ 190500 h 3714750"/>
                  <a:gd name="connsiteX3" fmla="*/ 2807241 w 3588291"/>
                  <a:gd name="connsiteY3" fmla="*/ 3086100 h 3714750"/>
                  <a:gd name="connsiteX4" fmla="*/ 3588291 w 3588291"/>
                  <a:gd name="connsiteY4" fmla="*/ 0 h 3714750"/>
                  <a:gd name="connsiteX5" fmla="*/ 3550191 w 3588291"/>
                  <a:gd name="connsiteY5" fmla="*/ 38100 h 3714750"/>
                  <a:gd name="connsiteX0" fmla="*/ 3252162 w 3290262"/>
                  <a:gd name="connsiteY0" fmla="*/ 38100 h 3714750"/>
                  <a:gd name="connsiteX1" fmla="*/ 489912 w 3290262"/>
                  <a:gd name="connsiteY1" fmla="*/ 3714750 h 3714750"/>
                  <a:gd name="connsiteX2" fmla="*/ 3252162 w 3290262"/>
                  <a:gd name="connsiteY2" fmla="*/ 190500 h 3714750"/>
                  <a:gd name="connsiteX3" fmla="*/ 2509212 w 3290262"/>
                  <a:gd name="connsiteY3" fmla="*/ 3086100 h 3714750"/>
                  <a:gd name="connsiteX4" fmla="*/ 3290262 w 3290262"/>
                  <a:gd name="connsiteY4" fmla="*/ 0 h 3714750"/>
                  <a:gd name="connsiteX5" fmla="*/ 3252162 w 3290262"/>
                  <a:gd name="connsiteY5" fmla="*/ 38100 h 3714750"/>
                  <a:gd name="connsiteX0" fmla="*/ 3228144 w 3513894"/>
                  <a:gd name="connsiteY0" fmla="*/ 58070 h 3734720"/>
                  <a:gd name="connsiteX1" fmla="*/ 465894 w 3513894"/>
                  <a:gd name="connsiteY1" fmla="*/ 3734720 h 3734720"/>
                  <a:gd name="connsiteX2" fmla="*/ 3513894 w 3513894"/>
                  <a:gd name="connsiteY2" fmla="*/ 920 h 3734720"/>
                  <a:gd name="connsiteX3" fmla="*/ 2485194 w 3513894"/>
                  <a:gd name="connsiteY3" fmla="*/ 3106070 h 3734720"/>
                  <a:gd name="connsiteX4" fmla="*/ 3266244 w 3513894"/>
                  <a:gd name="connsiteY4" fmla="*/ 19970 h 3734720"/>
                  <a:gd name="connsiteX5" fmla="*/ 3228144 w 3513894"/>
                  <a:gd name="connsiteY5" fmla="*/ 58070 h 3734720"/>
                  <a:gd name="connsiteX0" fmla="*/ 3247194 w 3513894"/>
                  <a:gd name="connsiteY0" fmla="*/ 191420 h 3734720"/>
                  <a:gd name="connsiteX1" fmla="*/ 465894 w 3513894"/>
                  <a:gd name="connsiteY1" fmla="*/ 3734720 h 3734720"/>
                  <a:gd name="connsiteX2" fmla="*/ 3513894 w 3513894"/>
                  <a:gd name="connsiteY2" fmla="*/ 920 h 3734720"/>
                  <a:gd name="connsiteX3" fmla="*/ 2485194 w 3513894"/>
                  <a:gd name="connsiteY3" fmla="*/ 3106070 h 3734720"/>
                  <a:gd name="connsiteX4" fmla="*/ 3266244 w 3513894"/>
                  <a:gd name="connsiteY4" fmla="*/ 19970 h 3734720"/>
                  <a:gd name="connsiteX5" fmla="*/ 3247194 w 3513894"/>
                  <a:gd name="connsiteY5" fmla="*/ 191420 h 3734720"/>
                  <a:gd name="connsiteX0" fmla="*/ 3247194 w 3513894"/>
                  <a:gd name="connsiteY0" fmla="*/ 191420 h 3734720"/>
                  <a:gd name="connsiteX1" fmla="*/ 465894 w 3513894"/>
                  <a:gd name="connsiteY1" fmla="*/ 3734720 h 3734720"/>
                  <a:gd name="connsiteX2" fmla="*/ 3513894 w 3513894"/>
                  <a:gd name="connsiteY2" fmla="*/ 920 h 3734720"/>
                  <a:gd name="connsiteX3" fmla="*/ 2485194 w 3513894"/>
                  <a:gd name="connsiteY3" fmla="*/ 3106070 h 3734720"/>
                  <a:gd name="connsiteX4" fmla="*/ 3266244 w 3513894"/>
                  <a:gd name="connsiteY4" fmla="*/ 19970 h 3734720"/>
                  <a:gd name="connsiteX5" fmla="*/ 3247194 w 3513894"/>
                  <a:gd name="connsiteY5" fmla="*/ 191420 h 3734720"/>
                  <a:gd name="connsiteX0" fmla="*/ 2985462 w 3252162"/>
                  <a:gd name="connsiteY0" fmla="*/ 200397 h 3115047"/>
                  <a:gd name="connsiteX1" fmla="*/ 489912 w 3252162"/>
                  <a:gd name="connsiteY1" fmla="*/ 2543547 h 3115047"/>
                  <a:gd name="connsiteX2" fmla="*/ 3252162 w 3252162"/>
                  <a:gd name="connsiteY2" fmla="*/ 9897 h 3115047"/>
                  <a:gd name="connsiteX3" fmla="*/ 2223462 w 3252162"/>
                  <a:gd name="connsiteY3" fmla="*/ 3115047 h 3115047"/>
                  <a:gd name="connsiteX4" fmla="*/ 3004512 w 3252162"/>
                  <a:gd name="connsiteY4" fmla="*/ 28947 h 3115047"/>
                  <a:gd name="connsiteX5" fmla="*/ 2985462 w 3252162"/>
                  <a:gd name="connsiteY5" fmla="*/ 200397 h 3115047"/>
                  <a:gd name="connsiteX0" fmla="*/ 2985462 w 3252162"/>
                  <a:gd name="connsiteY0" fmla="*/ 200397 h 3115047"/>
                  <a:gd name="connsiteX1" fmla="*/ 489912 w 3252162"/>
                  <a:gd name="connsiteY1" fmla="*/ 2543547 h 3115047"/>
                  <a:gd name="connsiteX2" fmla="*/ 3252162 w 3252162"/>
                  <a:gd name="connsiteY2" fmla="*/ 9897 h 3115047"/>
                  <a:gd name="connsiteX3" fmla="*/ 2223462 w 3252162"/>
                  <a:gd name="connsiteY3" fmla="*/ 3115047 h 3115047"/>
                  <a:gd name="connsiteX4" fmla="*/ 3004512 w 3252162"/>
                  <a:gd name="connsiteY4" fmla="*/ 28947 h 3115047"/>
                  <a:gd name="connsiteX5" fmla="*/ 2985462 w 3252162"/>
                  <a:gd name="connsiteY5" fmla="*/ 200397 h 3115047"/>
                  <a:gd name="connsiteX0" fmla="*/ 2619284 w 2885984"/>
                  <a:gd name="connsiteY0" fmla="*/ 193733 h 3108383"/>
                  <a:gd name="connsiteX1" fmla="*/ 123734 w 2885984"/>
                  <a:gd name="connsiteY1" fmla="*/ 2536883 h 3108383"/>
                  <a:gd name="connsiteX2" fmla="*/ 2885984 w 2885984"/>
                  <a:gd name="connsiteY2" fmla="*/ 3233 h 3108383"/>
                  <a:gd name="connsiteX3" fmla="*/ 1857284 w 2885984"/>
                  <a:gd name="connsiteY3" fmla="*/ 3108383 h 3108383"/>
                  <a:gd name="connsiteX4" fmla="*/ 2638334 w 2885984"/>
                  <a:gd name="connsiteY4" fmla="*/ 22283 h 3108383"/>
                  <a:gd name="connsiteX5" fmla="*/ 2619284 w 2885984"/>
                  <a:gd name="connsiteY5" fmla="*/ 193733 h 3108383"/>
                  <a:gd name="connsiteX0" fmla="*/ 2638334 w 2885984"/>
                  <a:gd name="connsiteY0" fmla="*/ 22283 h 3108383"/>
                  <a:gd name="connsiteX1" fmla="*/ 123734 w 2885984"/>
                  <a:gd name="connsiteY1" fmla="*/ 2536883 h 3108383"/>
                  <a:gd name="connsiteX2" fmla="*/ 2885984 w 2885984"/>
                  <a:gd name="connsiteY2" fmla="*/ 3233 h 3108383"/>
                  <a:gd name="connsiteX3" fmla="*/ 1857284 w 2885984"/>
                  <a:gd name="connsiteY3" fmla="*/ 3108383 h 3108383"/>
                  <a:gd name="connsiteX4" fmla="*/ 2638334 w 2885984"/>
                  <a:gd name="connsiteY4" fmla="*/ 22283 h 3108383"/>
                  <a:gd name="connsiteX0" fmla="*/ 2638334 w 3113196"/>
                  <a:gd name="connsiteY0" fmla="*/ 325176 h 2839776"/>
                  <a:gd name="connsiteX1" fmla="*/ 123734 w 3113196"/>
                  <a:gd name="connsiteY1" fmla="*/ 2839776 h 2839776"/>
                  <a:gd name="connsiteX2" fmla="*/ 2885984 w 3113196"/>
                  <a:gd name="connsiteY2" fmla="*/ 306126 h 2839776"/>
                  <a:gd name="connsiteX3" fmla="*/ 2638334 w 3113196"/>
                  <a:gd name="connsiteY3" fmla="*/ 325176 h 2839776"/>
                  <a:gd name="connsiteX0" fmla="*/ 2638334 w 2885984"/>
                  <a:gd name="connsiteY0" fmla="*/ 62045 h 2576645"/>
                  <a:gd name="connsiteX1" fmla="*/ 123734 w 2885984"/>
                  <a:gd name="connsiteY1" fmla="*/ 2576645 h 2576645"/>
                  <a:gd name="connsiteX2" fmla="*/ 2885984 w 2885984"/>
                  <a:gd name="connsiteY2" fmla="*/ 42995 h 2576645"/>
                  <a:gd name="connsiteX3" fmla="*/ 2638334 w 2885984"/>
                  <a:gd name="connsiteY3" fmla="*/ 62045 h 2576645"/>
                  <a:gd name="connsiteX0" fmla="*/ 2514600 w 2514600"/>
                  <a:gd name="connsiteY0" fmla="*/ 0 h 2514600"/>
                  <a:gd name="connsiteX1" fmla="*/ 0 w 2514600"/>
                  <a:gd name="connsiteY1" fmla="*/ 2514600 h 2514600"/>
                  <a:gd name="connsiteX2" fmla="*/ 2514600 w 2514600"/>
                  <a:gd name="connsiteY2" fmla="*/ 0 h 2514600"/>
                  <a:gd name="connsiteX0" fmla="*/ 2569404 w 2569404"/>
                  <a:gd name="connsiteY0" fmla="*/ 0 h 2514600"/>
                  <a:gd name="connsiteX1" fmla="*/ 54804 w 2569404"/>
                  <a:gd name="connsiteY1" fmla="*/ 2514600 h 2514600"/>
                  <a:gd name="connsiteX2" fmla="*/ 2569404 w 2569404"/>
                  <a:gd name="connsiteY2" fmla="*/ 0 h 2514600"/>
                  <a:gd name="connsiteX0" fmla="*/ 2569404 w 2569404"/>
                  <a:gd name="connsiteY0" fmla="*/ 0 h 2514600"/>
                  <a:gd name="connsiteX1" fmla="*/ 54804 w 2569404"/>
                  <a:gd name="connsiteY1" fmla="*/ 2514600 h 2514600"/>
                  <a:gd name="connsiteX2" fmla="*/ 2569404 w 2569404"/>
                  <a:gd name="connsiteY2" fmla="*/ 0 h 2514600"/>
                  <a:gd name="connsiteX0" fmla="*/ 2569404 w 2569404"/>
                  <a:gd name="connsiteY0" fmla="*/ 0 h 2514600"/>
                  <a:gd name="connsiteX1" fmla="*/ 54804 w 2569404"/>
                  <a:gd name="connsiteY1" fmla="*/ 2514600 h 2514600"/>
                  <a:gd name="connsiteX2" fmla="*/ 2569404 w 2569404"/>
                  <a:gd name="connsiteY2" fmla="*/ 0 h 2514600"/>
                  <a:gd name="connsiteX0" fmla="*/ 2569404 w 2569404"/>
                  <a:gd name="connsiteY0" fmla="*/ 0 h 2514600"/>
                  <a:gd name="connsiteX1" fmla="*/ 54804 w 2569404"/>
                  <a:gd name="connsiteY1" fmla="*/ 2514600 h 2514600"/>
                  <a:gd name="connsiteX2" fmla="*/ 2569404 w 2569404"/>
                  <a:gd name="connsiteY2" fmla="*/ 0 h 2514600"/>
                  <a:gd name="connsiteX0" fmla="*/ 2569404 w 2569404"/>
                  <a:gd name="connsiteY0" fmla="*/ 0 h 2514600"/>
                  <a:gd name="connsiteX1" fmla="*/ 54804 w 2569404"/>
                  <a:gd name="connsiteY1" fmla="*/ 2514600 h 2514600"/>
                  <a:gd name="connsiteX2" fmla="*/ 2569404 w 2569404"/>
                  <a:gd name="connsiteY2" fmla="*/ 0 h 2514600"/>
                </a:gdLst>
                <a:ahLst/>
                <a:cxnLst>
                  <a:cxn ang="0">
                    <a:pos x="connsiteX0" y="connsiteY0"/>
                  </a:cxn>
                  <a:cxn ang="0">
                    <a:pos x="connsiteX1" y="connsiteY1"/>
                  </a:cxn>
                  <a:cxn ang="0">
                    <a:pos x="connsiteX2" y="connsiteY2"/>
                  </a:cxn>
                </a:cxnLst>
                <a:rect l="l" t="t" r="r" b="b"/>
                <a:pathLst>
                  <a:path w="2569404" h="2514600">
                    <a:moveTo>
                      <a:pt x="2569404" y="0"/>
                    </a:moveTo>
                    <a:cubicBezTo>
                      <a:pt x="1731204" y="838200"/>
                      <a:pt x="-364296" y="800100"/>
                      <a:pt x="54804" y="2514600"/>
                    </a:cubicBezTo>
                    <a:cubicBezTo>
                      <a:pt x="-21396" y="990600"/>
                      <a:pt x="2219417" y="810673"/>
                      <a:pt x="2569404" y="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олилиния 23"/>
              <p:cNvSpPr/>
              <p:nvPr/>
            </p:nvSpPr>
            <p:spPr>
              <a:xfrm>
                <a:off x="7437360" y="2231840"/>
                <a:ext cx="1268489" cy="870320"/>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Lst>
                <a:ahLst/>
                <a:cxnLst>
                  <a:cxn ang="0">
                    <a:pos x="connsiteX0" y="connsiteY0"/>
                  </a:cxn>
                  <a:cxn ang="0">
                    <a:pos x="connsiteX1" y="connsiteY1"/>
                  </a:cxn>
                  <a:cxn ang="0">
                    <a:pos x="connsiteX2" y="connsiteY2"/>
                  </a:cxn>
                  <a:cxn ang="0">
                    <a:pos x="connsiteX3" y="connsiteY3"/>
                  </a:cxn>
                </a:cxnLst>
                <a:rect l="l" t="t" r="r" b="b"/>
                <a:pathLst>
                  <a:path w="1268489" h="870320">
                    <a:moveTo>
                      <a:pt x="258839" y="870320"/>
                    </a:moveTo>
                    <a:cubicBezTo>
                      <a:pt x="277889" y="362320"/>
                      <a:pt x="931939" y="489320"/>
                      <a:pt x="1268489" y="298820"/>
                    </a:cubicBezTo>
                    <a:lnTo>
                      <a:pt x="468389" y="13070"/>
                    </a:lnTo>
                    <a:cubicBezTo>
                      <a:pt x="93739" y="-69480"/>
                      <a:pt x="-255511" y="241670"/>
                      <a:pt x="258839" y="87032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grpSp>
        <p:grpSp>
          <p:nvGrpSpPr>
            <p:cNvPr id="12" name="Группа 11"/>
            <p:cNvGrpSpPr/>
            <p:nvPr/>
          </p:nvGrpSpPr>
          <p:grpSpPr>
            <a:xfrm>
              <a:off x="6804247" y="2989943"/>
              <a:ext cx="1935357" cy="2630356"/>
              <a:chOff x="6804247" y="2989943"/>
              <a:chExt cx="1935357" cy="2630356"/>
            </a:xfrm>
            <a:effectLst>
              <a:outerShdw blurRad="152400" dist="88900" dir="2700000" algn="tl" rotWithShape="0">
                <a:prstClr val="black">
                  <a:alpha val="40000"/>
                </a:prstClr>
              </a:outerShdw>
            </a:effectLst>
          </p:grpSpPr>
          <p:sp>
            <p:nvSpPr>
              <p:cNvPr id="21" name="Полилиния 20"/>
              <p:cNvSpPr/>
              <p:nvPr/>
            </p:nvSpPr>
            <p:spPr>
              <a:xfrm>
                <a:off x="6804247" y="2989943"/>
                <a:ext cx="1935357" cy="1519178"/>
              </a:xfrm>
              <a:custGeom>
                <a:avLst/>
                <a:gdLst>
                  <a:gd name="connsiteX0" fmla="*/ 0 w 1262743"/>
                  <a:gd name="connsiteY0" fmla="*/ 0 h 2162628"/>
                  <a:gd name="connsiteX1" fmla="*/ 1262743 w 1262743"/>
                  <a:gd name="connsiteY1" fmla="*/ 928914 h 2162628"/>
                  <a:gd name="connsiteX2" fmla="*/ 899886 w 1262743"/>
                  <a:gd name="connsiteY2" fmla="*/ 2162628 h 2162628"/>
                  <a:gd name="connsiteX3" fmla="*/ 0 w 1262743"/>
                  <a:gd name="connsiteY3" fmla="*/ 0 h 2162628"/>
                  <a:gd name="connsiteX0" fmla="*/ 0 w 1521910"/>
                  <a:gd name="connsiteY0" fmla="*/ 0 h 2162628"/>
                  <a:gd name="connsiteX1" fmla="*/ 1262743 w 1521910"/>
                  <a:gd name="connsiteY1" fmla="*/ 928914 h 2162628"/>
                  <a:gd name="connsiteX2" fmla="*/ 899886 w 1521910"/>
                  <a:gd name="connsiteY2" fmla="*/ 2162628 h 2162628"/>
                  <a:gd name="connsiteX3" fmla="*/ 0 w 1521910"/>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13544 w 2402547"/>
                  <a:gd name="connsiteY0" fmla="*/ 33885 h 2196513"/>
                  <a:gd name="connsiteX1" fmla="*/ 1029543 w 2402547"/>
                  <a:gd name="connsiteY1" fmla="*/ 1848171 h 2196513"/>
                  <a:gd name="connsiteX2" fmla="*/ 1276287 w 2402547"/>
                  <a:gd name="connsiteY2" fmla="*/ 962799 h 2196513"/>
                  <a:gd name="connsiteX3" fmla="*/ 913430 w 2402547"/>
                  <a:gd name="connsiteY3" fmla="*/ 2196513 h 2196513"/>
                  <a:gd name="connsiteX4" fmla="*/ 13544 w 2402547"/>
                  <a:gd name="connsiteY4" fmla="*/ 33885 h 2196513"/>
                  <a:gd name="connsiteX0" fmla="*/ 13544 w 2402547"/>
                  <a:gd name="connsiteY0" fmla="*/ 0 h 2162628"/>
                  <a:gd name="connsiteX1" fmla="*/ 1029543 w 2402547"/>
                  <a:gd name="connsiteY1" fmla="*/ 1814286 h 2162628"/>
                  <a:gd name="connsiteX2" fmla="*/ 1276287 w 2402547"/>
                  <a:gd name="connsiteY2" fmla="*/ 928914 h 2162628"/>
                  <a:gd name="connsiteX3" fmla="*/ 913430 w 2402547"/>
                  <a:gd name="connsiteY3" fmla="*/ 2162628 h 2162628"/>
                  <a:gd name="connsiteX4" fmla="*/ 13544 w 2402547"/>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19479 w 2408482"/>
                  <a:gd name="connsiteY0" fmla="*/ 0 h 2162628"/>
                  <a:gd name="connsiteX1" fmla="*/ 962906 w 2408482"/>
                  <a:gd name="connsiteY1" fmla="*/ 2002971 h 2162628"/>
                  <a:gd name="connsiteX2" fmla="*/ 1282222 w 2408482"/>
                  <a:gd name="connsiteY2" fmla="*/ 928914 h 2162628"/>
                  <a:gd name="connsiteX3" fmla="*/ 919365 w 2408482"/>
                  <a:gd name="connsiteY3" fmla="*/ 2162628 h 2162628"/>
                  <a:gd name="connsiteX4" fmla="*/ 19479 w 2408482"/>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86250"/>
                  <a:gd name="connsiteY0" fmla="*/ 0 h 2162628"/>
                  <a:gd name="connsiteX1" fmla="*/ 1300606 w 2486250"/>
                  <a:gd name="connsiteY1" fmla="*/ 1857828 h 2162628"/>
                  <a:gd name="connsiteX2" fmla="*/ 1286093 w 2486250"/>
                  <a:gd name="connsiteY2" fmla="*/ 928914 h 2162628"/>
                  <a:gd name="connsiteX3" fmla="*/ 923236 w 2486250"/>
                  <a:gd name="connsiteY3" fmla="*/ 2162628 h 2162628"/>
                  <a:gd name="connsiteX4" fmla="*/ 23350 w 2486250"/>
                  <a:gd name="connsiteY4" fmla="*/ 0 h 2162628"/>
                  <a:gd name="connsiteX0" fmla="*/ 14606 w 2639499"/>
                  <a:gd name="connsiteY0" fmla="*/ 0 h 2002971"/>
                  <a:gd name="connsiteX1" fmla="*/ 1291862 w 2639499"/>
                  <a:gd name="connsiteY1" fmla="*/ 1857828 h 2002971"/>
                  <a:gd name="connsiteX2" fmla="*/ 1277349 w 2639499"/>
                  <a:gd name="connsiteY2" fmla="*/ 928914 h 2002971"/>
                  <a:gd name="connsiteX3" fmla="*/ 1277349 w 2639499"/>
                  <a:gd name="connsiteY3" fmla="*/ 2002971 h 2002971"/>
                  <a:gd name="connsiteX4" fmla="*/ 14606 w 2639499"/>
                  <a:gd name="connsiteY4" fmla="*/ 0 h 2002971"/>
                  <a:gd name="connsiteX0" fmla="*/ 15519 w 2640412"/>
                  <a:gd name="connsiteY0" fmla="*/ 0 h 2002971"/>
                  <a:gd name="connsiteX1" fmla="*/ 1292775 w 2640412"/>
                  <a:gd name="connsiteY1" fmla="*/ 1857828 h 2002971"/>
                  <a:gd name="connsiteX2" fmla="*/ 1278262 w 2640412"/>
                  <a:gd name="connsiteY2" fmla="*/ 928914 h 2002971"/>
                  <a:gd name="connsiteX3" fmla="*/ 1278262 w 2640412"/>
                  <a:gd name="connsiteY3" fmla="*/ 2002971 h 2002971"/>
                  <a:gd name="connsiteX4" fmla="*/ 15519 w 2640412"/>
                  <a:gd name="connsiteY4" fmla="*/ 0 h 2002971"/>
                  <a:gd name="connsiteX0" fmla="*/ 1221 w 2626114"/>
                  <a:gd name="connsiteY0" fmla="*/ 0 h 2002971"/>
                  <a:gd name="connsiteX1" fmla="*/ 1278477 w 2626114"/>
                  <a:gd name="connsiteY1" fmla="*/ 1857828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2037 w 2674671"/>
                  <a:gd name="connsiteY0" fmla="*/ 0 h 2002987"/>
                  <a:gd name="connsiteX1" fmla="*/ 1264779 w 2674671"/>
                  <a:gd name="connsiteY1" fmla="*/ 1915885 h 2002987"/>
                  <a:gd name="connsiteX2" fmla="*/ 1264780 w 2674671"/>
                  <a:gd name="connsiteY2" fmla="*/ 928914 h 2002987"/>
                  <a:gd name="connsiteX3" fmla="*/ 1264780 w 2674671"/>
                  <a:gd name="connsiteY3" fmla="*/ 2002971 h 2002987"/>
                  <a:gd name="connsiteX4" fmla="*/ 2037 w 2674671"/>
                  <a:gd name="connsiteY4" fmla="*/ 0 h 2002987"/>
                  <a:gd name="connsiteX0" fmla="*/ 2106 w 2674740"/>
                  <a:gd name="connsiteY0" fmla="*/ 0 h 2002971"/>
                  <a:gd name="connsiteX1" fmla="*/ 1264848 w 2674740"/>
                  <a:gd name="connsiteY1" fmla="*/ 1915885 h 2002971"/>
                  <a:gd name="connsiteX2" fmla="*/ 1264849 w 2674740"/>
                  <a:gd name="connsiteY2" fmla="*/ 928914 h 2002971"/>
                  <a:gd name="connsiteX3" fmla="*/ 1264849 w 2674740"/>
                  <a:gd name="connsiteY3" fmla="*/ 2002971 h 2002971"/>
                  <a:gd name="connsiteX4" fmla="*/ 2106 w 2674740"/>
                  <a:gd name="connsiteY4" fmla="*/ 0 h 2002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740" h="2002971">
                    <a:moveTo>
                      <a:pt x="2106" y="0"/>
                    </a:moveTo>
                    <a:cubicBezTo>
                      <a:pt x="181116" y="599924"/>
                      <a:pt x="227077" y="1673980"/>
                      <a:pt x="1264848" y="1915885"/>
                    </a:cubicBezTo>
                    <a:cubicBezTo>
                      <a:pt x="3304104" y="1838477"/>
                      <a:pt x="2474373" y="-285448"/>
                      <a:pt x="1264849" y="928914"/>
                    </a:cubicBezTo>
                    <a:cubicBezTo>
                      <a:pt x="2145382" y="-503163"/>
                      <a:pt x="3940316" y="1722362"/>
                      <a:pt x="1264849" y="2002971"/>
                    </a:cubicBezTo>
                    <a:cubicBezTo>
                      <a:pt x="340774" y="1920725"/>
                      <a:pt x="-31760" y="967619"/>
                      <a:pt x="2106" y="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олилиния 21"/>
              <p:cNvSpPr/>
              <p:nvPr/>
            </p:nvSpPr>
            <p:spPr>
              <a:xfrm rot="16513135" flipH="1">
                <a:off x="7195453" y="4558086"/>
                <a:ext cx="1170704" cy="953721"/>
              </a:xfrm>
              <a:custGeom>
                <a:avLst/>
                <a:gdLst>
                  <a:gd name="connsiteX0" fmla="*/ 0 w 1262743"/>
                  <a:gd name="connsiteY0" fmla="*/ 0 h 2162628"/>
                  <a:gd name="connsiteX1" fmla="*/ 1262743 w 1262743"/>
                  <a:gd name="connsiteY1" fmla="*/ 928914 h 2162628"/>
                  <a:gd name="connsiteX2" fmla="*/ 899886 w 1262743"/>
                  <a:gd name="connsiteY2" fmla="*/ 2162628 h 2162628"/>
                  <a:gd name="connsiteX3" fmla="*/ 0 w 1262743"/>
                  <a:gd name="connsiteY3" fmla="*/ 0 h 2162628"/>
                  <a:gd name="connsiteX0" fmla="*/ 0 w 1521910"/>
                  <a:gd name="connsiteY0" fmla="*/ 0 h 2162628"/>
                  <a:gd name="connsiteX1" fmla="*/ 1262743 w 1521910"/>
                  <a:gd name="connsiteY1" fmla="*/ 928914 h 2162628"/>
                  <a:gd name="connsiteX2" fmla="*/ 899886 w 1521910"/>
                  <a:gd name="connsiteY2" fmla="*/ 2162628 h 2162628"/>
                  <a:gd name="connsiteX3" fmla="*/ 0 w 1521910"/>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13544 w 2402547"/>
                  <a:gd name="connsiteY0" fmla="*/ 33885 h 2196513"/>
                  <a:gd name="connsiteX1" fmla="*/ 1029543 w 2402547"/>
                  <a:gd name="connsiteY1" fmla="*/ 1848171 h 2196513"/>
                  <a:gd name="connsiteX2" fmla="*/ 1276287 w 2402547"/>
                  <a:gd name="connsiteY2" fmla="*/ 962799 h 2196513"/>
                  <a:gd name="connsiteX3" fmla="*/ 913430 w 2402547"/>
                  <a:gd name="connsiteY3" fmla="*/ 2196513 h 2196513"/>
                  <a:gd name="connsiteX4" fmla="*/ 13544 w 2402547"/>
                  <a:gd name="connsiteY4" fmla="*/ 33885 h 2196513"/>
                  <a:gd name="connsiteX0" fmla="*/ 13544 w 2402547"/>
                  <a:gd name="connsiteY0" fmla="*/ 0 h 2162628"/>
                  <a:gd name="connsiteX1" fmla="*/ 1029543 w 2402547"/>
                  <a:gd name="connsiteY1" fmla="*/ 1814286 h 2162628"/>
                  <a:gd name="connsiteX2" fmla="*/ 1276287 w 2402547"/>
                  <a:gd name="connsiteY2" fmla="*/ 928914 h 2162628"/>
                  <a:gd name="connsiteX3" fmla="*/ 913430 w 2402547"/>
                  <a:gd name="connsiteY3" fmla="*/ 2162628 h 2162628"/>
                  <a:gd name="connsiteX4" fmla="*/ 13544 w 2402547"/>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19479 w 2408482"/>
                  <a:gd name="connsiteY0" fmla="*/ 0 h 2162628"/>
                  <a:gd name="connsiteX1" fmla="*/ 962906 w 2408482"/>
                  <a:gd name="connsiteY1" fmla="*/ 2002971 h 2162628"/>
                  <a:gd name="connsiteX2" fmla="*/ 1282222 w 2408482"/>
                  <a:gd name="connsiteY2" fmla="*/ 928914 h 2162628"/>
                  <a:gd name="connsiteX3" fmla="*/ 919365 w 2408482"/>
                  <a:gd name="connsiteY3" fmla="*/ 2162628 h 2162628"/>
                  <a:gd name="connsiteX4" fmla="*/ 19479 w 2408482"/>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86250"/>
                  <a:gd name="connsiteY0" fmla="*/ 0 h 2162628"/>
                  <a:gd name="connsiteX1" fmla="*/ 1300606 w 2486250"/>
                  <a:gd name="connsiteY1" fmla="*/ 1857828 h 2162628"/>
                  <a:gd name="connsiteX2" fmla="*/ 1286093 w 2486250"/>
                  <a:gd name="connsiteY2" fmla="*/ 928914 h 2162628"/>
                  <a:gd name="connsiteX3" fmla="*/ 923236 w 2486250"/>
                  <a:gd name="connsiteY3" fmla="*/ 2162628 h 2162628"/>
                  <a:gd name="connsiteX4" fmla="*/ 23350 w 2486250"/>
                  <a:gd name="connsiteY4" fmla="*/ 0 h 2162628"/>
                  <a:gd name="connsiteX0" fmla="*/ 14606 w 2639499"/>
                  <a:gd name="connsiteY0" fmla="*/ 0 h 2002971"/>
                  <a:gd name="connsiteX1" fmla="*/ 1291862 w 2639499"/>
                  <a:gd name="connsiteY1" fmla="*/ 1857828 h 2002971"/>
                  <a:gd name="connsiteX2" fmla="*/ 1277349 w 2639499"/>
                  <a:gd name="connsiteY2" fmla="*/ 928914 h 2002971"/>
                  <a:gd name="connsiteX3" fmla="*/ 1277349 w 2639499"/>
                  <a:gd name="connsiteY3" fmla="*/ 2002971 h 2002971"/>
                  <a:gd name="connsiteX4" fmla="*/ 14606 w 2639499"/>
                  <a:gd name="connsiteY4" fmla="*/ 0 h 2002971"/>
                  <a:gd name="connsiteX0" fmla="*/ 15519 w 2640412"/>
                  <a:gd name="connsiteY0" fmla="*/ 0 h 2002971"/>
                  <a:gd name="connsiteX1" fmla="*/ 1292775 w 2640412"/>
                  <a:gd name="connsiteY1" fmla="*/ 1857828 h 2002971"/>
                  <a:gd name="connsiteX2" fmla="*/ 1278262 w 2640412"/>
                  <a:gd name="connsiteY2" fmla="*/ 928914 h 2002971"/>
                  <a:gd name="connsiteX3" fmla="*/ 1278262 w 2640412"/>
                  <a:gd name="connsiteY3" fmla="*/ 2002971 h 2002971"/>
                  <a:gd name="connsiteX4" fmla="*/ 15519 w 2640412"/>
                  <a:gd name="connsiteY4" fmla="*/ 0 h 2002971"/>
                  <a:gd name="connsiteX0" fmla="*/ 1221 w 2626114"/>
                  <a:gd name="connsiteY0" fmla="*/ 0 h 2002971"/>
                  <a:gd name="connsiteX1" fmla="*/ 1278477 w 2626114"/>
                  <a:gd name="connsiteY1" fmla="*/ 1857828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2037 w 2674671"/>
                  <a:gd name="connsiteY0" fmla="*/ 0 h 2002987"/>
                  <a:gd name="connsiteX1" fmla="*/ 1264779 w 2674671"/>
                  <a:gd name="connsiteY1" fmla="*/ 1915885 h 2002987"/>
                  <a:gd name="connsiteX2" fmla="*/ 1264780 w 2674671"/>
                  <a:gd name="connsiteY2" fmla="*/ 928914 h 2002987"/>
                  <a:gd name="connsiteX3" fmla="*/ 1264780 w 2674671"/>
                  <a:gd name="connsiteY3" fmla="*/ 2002971 h 2002987"/>
                  <a:gd name="connsiteX4" fmla="*/ 2037 w 2674671"/>
                  <a:gd name="connsiteY4" fmla="*/ 0 h 2002987"/>
                  <a:gd name="connsiteX0" fmla="*/ 2106 w 2674740"/>
                  <a:gd name="connsiteY0" fmla="*/ 0 h 2002971"/>
                  <a:gd name="connsiteX1" fmla="*/ 1264848 w 2674740"/>
                  <a:gd name="connsiteY1" fmla="*/ 1915885 h 2002971"/>
                  <a:gd name="connsiteX2" fmla="*/ 1264849 w 2674740"/>
                  <a:gd name="connsiteY2" fmla="*/ 928914 h 2002971"/>
                  <a:gd name="connsiteX3" fmla="*/ 1264849 w 2674740"/>
                  <a:gd name="connsiteY3" fmla="*/ 2002971 h 2002971"/>
                  <a:gd name="connsiteX4" fmla="*/ 2106 w 2674740"/>
                  <a:gd name="connsiteY4" fmla="*/ 0 h 2002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740" h="2002971">
                    <a:moveTo>
                      <a:pt x="2106" y="0"/>
                    </a:moveTo>
                    <a:cubicBezTo>
                      <a:pt x="181116" y="599924"/>
                      <a:pt x="227077" y="1673980"/>
                      <a:pt x="1264848" y="1915885"/>
                    </a:cubicBezTo>
                    <a:cubicBezTo>
                      <a:pt x="3304104" y="1838477"/>
                      <a:pt x="2474373" y="-285448"/>
                      <a:pt x="1264849" y="928914"/>
                    </a:cubicBezTo>
                    <a:cubicBezTo>
                      <a:pt x="2145382" y="-503163"/>
                      <a:pt x="3940316" y="1722362"/>
                      <a:pt x="1264849" y="2002971"/>
                    </a:cubicBezTo>
                    <a:cubicBezTo>
                      <a:pt x="340774" y="1920725"/>
                      <a:pt x="-31760" y="967619"/>
                      <a:pt x="2106" y="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3" name="Группа 12"/>
            <p:cNvGrpSpPr/>
            <p:nvPr/>
          </p:nvGrpSpPr>
          <p:grpSpPr>
            <a:xfrm>
              <a:off x="185390" y="3243716"/>
              <a:ext cx="3590585" cy="5620207"/>
              <a:chOff x="185390" y="3243716"/>
              <a:chExt cx="3590585" cy="5620207"/>
            </a:xfrm>
            <a:effectLst>
              <a:outerShdw blurRad="241300" dist="127000" dir="2700000" algn="tl" rotWithShape="0">
                <a:prstClr val="black">
                  <a:alpha val="40000"/>
                </a:prstClr>
              </a:outerShdw>
            </a:effectLst>
          </p:grpSpPr>
          <p:grpSp>
            <p:nvGrpSpPr>
              <p:cNvPr id="14" name="Группа 13"/>
              <p:cNvGrpSpPr/>
              <p:nvPr/>
            </p:nvGrpSpPr>
            <p:grpSpPr>
              <a:xfrm rot="730301">
                <a:off x="185390" y="3243716"/>
                <a:ext cx="2537603" cy="1800200"/>
                <a:chOff x="1242309" y="3933056"/>
                <a:chExt cx="3179905" cy="2425676"/>
              </a:xfrm>
            </p:grpSpPr>
            <p:sp>
              <p:nvSpPr>
                <p:cNvPr id="19" name="Полилиния 18"/>
                <p:cNvSpPr/>
                <p:nvPr/>
              </p:nvSpPr>
              <p:spPr>
                <a:xfrm flipH="1">
                  <a:off x="1242309" y="3933056"/>
                  <a:ext cx="3179905" cy="242567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Lst>
                  <a:ahLst/>
                  <a:cxnLst>
                    <a:cxn ang="0">
                      <a:pos x="connsiteX0" y="connsiteY0"/>
                    </a:cxn>
                    <a:cxn ang="0">
                      <a:pos x="connsiteX1" y="connsiteY1"/>
                    </a:cxn>
                    <a:cxn ang="0">
                      <a:pos x="connsiteX2" y="connsiteY2"/>
                    </a:cxn>
                    <a:cxn ang="0">
                      <a:pos x="connsiteX3" y="connsiteY3"/>
                    </a:cxn>
                  </a:cxnLst>
                  <a:rect l="l" t="t" r="r" b="b"/>
                  <a:pathLst>
                    <a:path w="3179905" h="2425676">
                      <a:moveTo>
                        <a:pt x="457570" y="2425676"/>
                      </a:moveTo>
                      <a:cubicBezTo>
                        <a:pt x="723363" y="1917676"/>
                        <a:pt x="971012" y="985133"/>
                        <a:pt x="3179905" y="228576"/>
                      </a:cubicBezTo>
                      <a:cubicBezTo>
                        <a:pt x="2390691" y="-65037"/>
                        <a:pt x="890276" y="-126418"/>
                        <a:pt x="289748" y="349226"/>
                      </a:cubicBezTo>
                      <a:cubicBezTo>
                        <a:pt x="-171988" y="803704"/>
                        <a:pt x="-56780" y="1797026"/>
                        <a:pt x="457570" y="242567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20" name="Полилиния 19"/>
                <p:cNvSpPr/>
                <p:nvPr/>
              </p:nvSpPr>
              <p:spPr>
                <a:xfrm flipH="1">
                  <a:off x="1242309" y="4034146"/>
                  <a:ext cx="2973173" cy="232458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Lst>
                  <a:ahLst/>
                  <a:cxnLst>
                    <a:cxn ang="0">
                      <a:pos x="connsiteX0" y="connsiteY0"/>
                    </a:cxn>
                    <a:cxn ang="0">
                      <a:pos x="connsiteX1" y="connsiteY1"/>
                    </a:cxn>
                    <a:cxn ang="0">
                      <a:pos x="connsiteX2" y="connsiteY2"/>
                    </a:cxn>
                    <a:cxn ang="0">
                      <a:pos x="connsiteX3" y="connsiteY3"/>
                    </a:cxn>
                  </a:cxnLst>
                  <a:rect l="l" t="t" r="r" b="b"/>
                  <a:pathLst>
                    <a:path w="2973173" h="2324586">
                      <a:moveTo>
                        <a:pt x="250838" y="2324586"/>
                      </a:moveTo>
                      <a:cubicBezTo>
                        <a:pt x="-223597" y="1061844"/>
                        <a:pt x="764280" y="-146471"/>
                        <a:pt x="2973173" y="127486"/>
                      </a:cubicBezTo>
                      <a:cubicBezTo>
                        <a:pt x="2183959" y="-166127"/>
                        <a:pt x="1162516" y="77292"/>
                        <a:pt x="561988" y="552936"/>
                      </a:cubicBezTo>
                      <a:cubicBezTo>
                        <a:pt x="100252" y="1007414"/>
                        <a:pt x="-263512" y="1695936"/>
                        <a:pt x="250838" y="232458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grpSp>
          <p:grpSp>
            <p:nvGrpSpPr>
              <p:cNvPr id="15" name="Группа 14"/>
              <p:cNvGrpSpPr/>
              <p:nvPr/>
            </p:nvGrpSpPr>
            <p:grpSpPr>
              <a:xfrm rot="3587098" flipH="1">
                <a:off x="687085" y="5581915"/>
                <a:ext cx="2537603" cy="1800200"/>
                <a:chOff x="1242309" y="3933056"/>
                <a:chExt cx="3179905" cy="2425676"/>
              </a:xfrm>
            </p:grpSpPr>
            <p:sp>
              <p:nvSpPr>
                <p:cNvPr id="17" name="Полилиния 16"/>
                <p:cNvSpPr/>
                <p:nvPr/>
              </p:nvSpPr>
              <p:spPr>
                <a:xfrm flipH="1">
                  <a:off x="1242309" y="3933056"/>
                  <a:ext cx="3179905" cy="242567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Lst>
                  <a:ahLst/>
                  <a:cxnLst>
                    <a:cxn ang="0">
                      <a:pos x="connsiteX0" y="connsiteY0"/>
                    </a:cxn>
                    <a:cxn ang="0">
                      <a:pos x="connsiteX1" y="connsiteY1"/>
                    </a:cxn>
                    <a:cxn ang="0">
                      <a:pos x="connsiteX2" y="connsiteY2"/>
                    </a:cxn>
                    <a:cxn ang="0">
                      <a:pos x="connsiteX3" y="connsiteY3"/>
                    </a:cxn>
                  </a:cxnLst>
                  <a:rect l="l" t="t" r="r" b="b"/>
                  <a:pathLst>
                    <a:path w="3179905" h="2425676">
                      <a:moveTo>
                        <a:pt x="457570" y="2425676"/>
                      </a:moveTo>
                      <a:cubicBezTo>
                        <a:pt x="723363" y="1917676"/>
                        <a:pt x="971012" y="985133"/>
                        <a:pt x="3179905" y="228576"/>
                      </a:cubicBezTo>
                      <a:cubicBezTo>
                        <a:pt x="2390691" y="-65037"/>
                        <a:pt x="890276" y="-126418"/>
                        <a:pt x="289748" y="349226"/>
                      </a:cubicBezTo>
                      <a:cubicBezTo>
                        <a:pt x="-171988" y="803704"/>
                        <a:pt x="-56780" y="1797026"/>
                        <a:pt x="457570" y="242567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18" name="Полилиния 17"/>
                <p:cNvSpPr/>
                <p:nvPr/>
              </p:nvSpPr>
              <p:spPr>
                <a:xfrm flipH="1">
                  <a:off x="1242309" y="4034146"/>
                  <a:ext cx="2973173" cy="232458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Lst>
                  <a:ahLst/>
                  <a:cxnLst>
                    <a:cxn ang="0">
                      <a:pos x="connsiteX0" y="connsiteY0"/>
                    </a:cxn>
                    <a:cxn ang="0">
                      <a:pos x="connsiteX1" y="connsiteY1"/>
                    </a:cxn>
                    <a:cxn ang="0">
                      <a:pos x="connsiteX2" y="connsiteY2"/>
                    </a:cxn>
                    <a:cxn ang="0">
                      <a:pos x="connsiteX3" y="connsiteY3"/>
                    </a:cxn>
                  </a:cxnLst>
                  <a:rect l="l" t="t" r="r" b="b"/>
                  <a:pathLst>
                    <a:path w="2973173" h="2324586">
                      <a:moveTo>
                        <a:pt x="250838" y="2324586"/>
                      </a:moveTo>
                      <a:cubicBezTo>
                        <a:pt x="-223597" y="1061844"/>
                        <a:pt x="764280" y="-146471"/>
                        <a:pt x="2973173" y="127486"/>
                      </a:cubicBezTo>
                      <a:cubicBezTo>
                        <a:pt x="2183959" y="-166127"/>
                        <a:pt x="1162516" y="77292"/>
                        <a:pt x="561988" y="552936"/>
                      </a:cubicBezTo>
                      <a:cubicBezTo>
                        <a:pt x="100252" y="1007414"/>
                        <a:pt x="-263512" y="1695936"/>
                        <a:pt x="250838" y="232458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grpSp>
          <p:sp>
            <p:nvSpPr>
              <p:cNvPr id="16" name="Полилиния 15"/>
              <p:cNvSpPr/>
              <p:nvPr/>
            </p:nvSpPr>
            <p:spPr>
              <a:xfrm rot="7992440" flipV="1">
                <a:off x="-100822" y="4987126"/>
                <a:ext cx="4907839" cy="2845755"/>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Lst>
                <a:ahLst/>
                <a:cxnLst>
                  <a:cxn ang="0">
                    <a:pos x="connsiteX0" y="connsiteY0"/>
                  </a:cxn>
                  <a:cxn ang="0">
                    <a:pos x="connsiteX1" y="connsiteY1"/>
                  </a:cxn>
                  <a:cxn ang="0">
                    <a:pos x="connsiteX2" y="connsiteY2"/>
                  </a:cxn>
                  <a:cxn ang="0">
                    <a:pos x="connsiteX3" y="connsiteY3"/>
                  </a:cxn>
                </a:cxnLst>
                <a:rect l="l" t="t" r="r" b="b"/>
                <a:pathLst>
                  <a:path w="2973173" h="2324586">
                    <a:moveTo>
                      <a:pt x="250838" y="2324586"/>
                    </a:moveTo>
                    <a:cubicBezTo>
                      <a:pt x="237998" y="899249"/>
                      <a:pt x="764280" y="-146471"/>
                      <a:pt x="2973173" y="127486"/>
                    </a:cubicBezTo>
                    <a:cubicBezTo>
                      <a:pt x="2183959" y="-166127"/>
                      <a:pt x="1162516" y="77292"/>
                      <a:pt x="561988" y="552936"/>
                    </a:cubicBezTo>
                    <a:cubicBezTo>
                      <a:pt x="100252" y="1007414"/>
                      <a:pt x="-263512" y="1695936"/>
                      <a:pt x="250838" y="232458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grpSp>
      </p:grpSp>
      <p:sp>
        <p:nvSpPr>
          <p:cNvPr id="2" name="Заголовок 1"/>
          <p:cNvSpPr>
            <a:spLocks noGrp="1"/>
          </p:cNvSpPr>
          <p:nvPr>
            <p:ph type="title"/>
          </p:nvPr>
        </p:nvSpPr>
        <p:spPr>
          <a:xfrm>
            <a:off x="24133" y="116632"/>
            <a:ext cx="5916019" cy="1224136"/>
          </a:xfrm>
        </p:spPr>
        <p:txBody>
          <a:bodyPr vert="horz" lIns="91440" tIns="45720" rIns="91440" bIns="45720" rtlCol="0" anchor="ctr">
            <a:normAutofit/>
          </a:bodyPr>
          <a:lstStyle>
            <a:lvl1pPr>
              <a:defRPr lang="ru-RU" b="1" cap="none" spc="300">
                <a:ln w="11430" cmpd="sng">
                  <a:noFill/>
                  <a:prstDash val="solid"/>
                  <a:miter lim="800000"/>
                </a:ln>
                <a:solidFill>
                  <a:schemeClr val="bg1"/>
                </a:solidFill>
                <a:effectLst>
                  <a:glow rad="45500">
                    <a:schemeClr val="accent1">
                      <a:satMod val="220000"/>
                      <a:alpha val="35000"/>
                    </a:schemeClr>
                  </a:glow>
                </a:effectLst>
              </a:defRPr>
            </a:lvl1pPr>
          </a:lstStyle>
          <a:p>
            <a:pPr lvl="0"/>
            <a:r>
              <a:rPr lang="ru-RU" smtClean="0"/>
              <a:t>Образец заголовка</a:t>
            </a:r>
            <a:endParaRPr lang="ru-RU" dirty="0"/>
          </a:p>
        </p:txBody>
      </p:sp>
      <p:sp>
        <p:nvSpPr>
          <p:cNvPr id="3" name="Объект 2"/>
          <p:cNvSpPr>
            <a:spLocks noGrp="1"/>
          </p:cNvSpPr>
          <p:nvPr>
            <p:ph sz="half" idx="1"/>
          </p:nvPr>
        </p:nvSpPr>
        <p:spPr>
          <a:xfrm>
            <a:off x="539551" y="2348880"/>
            <a:ext cx="4038600" cy="4156529"/>
          </a:xfrm>
          <a:solidFill>
            <a:schemeClr val="bg1">
              <a:alpha val="69000"/>
            </a:schemeClr>
          </a:solidFill>
        </p:spPr>
        <p:txBody>
          <a:bodyPr vert="horz" lIns="91440" tIns="45720" rIns="91440" bIns="45720" rtlCol="0">
            <a:normAutofit/>
          </a:bodyPr>
          <a:lstStyle>
            <a:lvl1pPr>
              <a:defRPr lang="ru-RU" smtClean="0"/>
            </a:lvl1pPr>
            <a:lvl2pPr>
              <a:defRPr lang="ru-RU" smtClean="0"/>
            </a:lvl2pPr>
            <a:lvl3pPr>
              <a:defRPr lang="ru-RU" smtClean="0"/>
            </a:lvl3pPr>
            <a:lvl4pPr>
              <a:defRPr lang="ru-RU" smtClean="0"/>
            </a:lvl4pPr>
            <a:lvl5pPr>
              <a:defRPr lang="ru-RU"/>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784947" y="2361713"/>
            <a:ext cx="4038600" cy="4104360"/>
          </a:xfrm>
          <a:solidFill>
            <a:schemeClr val="bg1">
              <a:alpha val="69000"/>
            </a:schemeClr>
          </a:solidFill>
        </p:spPr>
        <p:txBody>
          <a:bodyPr vert="horz" lIns="91440" tIns="45720" rIns="91440" bIns="45720" rtlCol="0">
            <a:normAutofit/>
          </a:bodyPr>
          <a:lstStyle>
            <a:lvl1pPr>
              <a:defRPr lang="ru-RU" smtClean="0"/>
            </a:lvl1pPr>
            <a:lvl2pPr>
              <a:defRPr lang="ru-RU" smtClean="0"/>
            </a:lvl2pPr>
            <a:lvl3pPr>
              <a:defRPr lang="ru-RU" smtClean="0"/>
            </a:lvl3pPr>
            <a:lvl4pPr>
              <a:defRPr lang="ru-RU" smtClean="0"/>
            </a:lvl4pPr>
            <a:lvl5pPr>
              <a:defRPr lang="ru-RU"/>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grpSp>
        <p:nvGrpSpPr>
          <p:cNvPr id="25" name="Группа 24"/>
          <p:cNvGrpSpPr/>
          <p:nvPr userDrawn="1"/>
        </p:nvGrpSpPr>
        <p:grpSpPr>
          <a:xfrm rot="7987570">
            <a:off x="2709199" y="6420659"/>
            <a:ext cx="307901" cy="450659"/>
            <a:chOff x="2857488" y="4883951"/>
            <a:chExt cx="571504" cy="903297"/>
          </a:xfrm>
        </p:grpSpPr>
        <p:sp>
          <p:nvSpPr>
            <p:cNvPr id="26" name="Овал 25"/>
            <p:cNvSpPr/>
            <p:nvPr/>
          </p:nvSpPr>
          <p:spPr>
            <a:xfrm>
              <a:off x="3000364" y="4929198"/>
              <a:ext cx="285752" cy="1428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Овал 26">
              <a:hlinkClick r:id="" action="ppaction://hlinkshowjump?jump=nextslide"/>
            </p:cNvPr>
            <p:cNvSpPr/>
            <p:nvPr/>
          </p:nvSpPr>
          <p:spPr>
            <a:xfrm>
              <a:off x="2857488" y="5000636"/>
              <a:ext cx="571504" cy="785818"/>
            </a:xfrm>
            <a:prstGeom prst="ellipse">
              <a:avLst/>
            </a:prstGeom>
            <a:solidFill>
              <a:schemeClr val="accent5">
                <a:lumMod val="75000"/>
              </a:schemeClr>
            </a:solidFill>
            <a:ln w="6350">
              <a:solidFill>
                <a:schemeClr val="tx1"/>
              </a:solidFill>
            </a:ln>
            <a:scene3d>
              <a:camera prst="orthographicFront"/>
              <a:lightRig rig="threePt" dir="t"/>
            </a:scene3d>
            <a:sp3d prstMaterial="plastic">
              <a:bevelT w="26035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8" name="Прямая соединительная линия 27"/>
            <p:cNvCxnSpPr>
              <a:stCxn id="27" idx="0"/>
              <a:endCxn id="27" idx="4"/>
            </p:cNvCxnSpPr>
            <p:nvPr/>
          </p:nvCxnSpPr>
          <p:spPr>
            <a:xfrm rot="16200000" flipH="1">
              <a:off x="2750331" y="5393545"/>
              <a:ext cx="78581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Овал 28"/>
            <p:cNvSpPr/>
            <p:nvPr/>
          </p:nvSpPr>
          <p:spPr>
            <a:xfrm>
              <a:off x="3069421" y="4883951"/>
              <a:ext cx="142876"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Овал 29"/>
            <p:cNvSpPr/>
            <p:nvPr/>
          </p:nvSpPr>
          <p:spPr>
            <a:xfrm>
              <a:off x="3000364"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Овал 30"/>
            <p:cNvSpPr/>
            <p:nvPr/>
          </p:nvSpPr>
          <p:spPr>
            <a:xfrm>
              <a:off x="292892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Овал 31"/>
            <p:cNvSpPr/>
            <p:nvPr/>
          </p:nvSpPr>
          <p:spPr>
            <a:xfrm>
              <a:off x="292892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Овал 32"/>
            <p:cNvSpPr/>
            <p:nvPr/>
          </p:nvSpPr>
          <p:spPr>
            <a:xfrm>
              <a:off x="3000364"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Овал 33"/>
            <p:cNvSpPr/>
            <p:nvPr/>
          </p:nvSpPr>
          <p:spPr>
            <a:xfrm>
              <a:off x="3214678"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Овал 34"/>
            <p:cNvSpPr/>
            <p:nvPr/>
          </p:nvSpPr>
          <p:spPr>
            <a:xfrm>
              <a:off x="328611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Овал 35"/>
            <p:cNvSpPr/>
            <p:nvPr/>
          </p:nvSpPr>
          <p:spPr>
            <a:xfrm>
              <a:off x="328611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Овал 36"/>
            <p:cNvSpPr/>
            <p:nvPr/>
          </p:nvSpPr>
          <p:spPr>
            <a:xfrm>
              <a:off x="3214678"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8" name="Группа 37"/>
          <p:cNvGrpSpPr/>
          <p:nvPr userDrawn="1"/>
        </p:nvGrpSpPr>
        <p:grpSpPr>
          <a:xfrm rot="13759740">
            <a:off x="128706" y="6346842"/>
            <a:ext cx="307901" cy="450659"/>
            <a:chOff x="2857488" y="4883951"/>
            <a:chExt cx="571504" cy="903297"/>
          </a:xfrm>
        </p:grpSpPr>
        <p:sp>
          <p:nvSpPr>
            <p:cNvPr id="39" name="Овал 38"/>
            <p:cNvSpPr/>
            <p:nvPr/>
          </p:nvSpPr>
          <p:spPr>
            <a:xfrm>
              <a:off x="3000364" y="4929198"/>
              <a:ext cx="285752" cy="1428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Овал 39">
              <a:hlinkClick r:id="" action="ppaction://hlinkshowjump?jump=previousslide"/>
            </p:cNvPr>
            <p:cNvSpPr/>
            <p:nvPr/>
          </p:nvSpPr>
          <p:spPr>
            <a:xfrm>
              <a:off x="2857488" y="5000636"/>
              <a:ext cx="571504" cy="785818"/>
            </a:xfrm>
            <a:prstGeom prst="ellipse">
              <a:avLst/>
            </a:prstGeom>
            <a:solidFill>
              <a:srgbClr val="FFC000"/>
            </a:solidFill>
            <a:ln w="6350">
              <a:solidFill>
                <a:schemeClr val="tx1"/>
              </a:solidFill>
            </a:ln>
            <a:scene3d>
              <a:camera prst="orthographicFront"/>
              <a:lightRig rig="threePt" dir="t"/>
            </a:scene3d>
            <a:sp3d prstMaterial="plastic">
              <a:bevelT w="26035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41" name="Прямая соединительная линия 40"/>
            <p:cNvCxnSpPr>
              <a:stCxn id="40" idx="0"/>
              <a:endCxn id="40" idx="4"/>
            </p:cNvCxnSpPr>
            <p:nvPr/>
          </p:nvCxnSpPr>
          <p:spPr>
            <a:xfrm rot="16200000" flipH="1">
              <a:off x="2750331" y="5393545"/>
              <a:ext cx="78581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Овал 41"/>
            <p:cNvSpPr/>
            <p:nvPr/>
          </p:nvSpPr>
          <p:spPr>
            <a:xfrm>
              <a:off x="3069421" y="4883951"/>
              <a:ext cx="142876"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Овал 42"/>
            <p:cNvSpPr/>
            <p:nvPr/>
          </p:nvSpPr>
          <p:spPr>
            <a:xfrm>
              <a:off x="3000364"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Овал 43"/>
            <p:cNvSpPr/>
            <p:nvPr/>
          </p:nvSpPr>
          <p:spPr>
            <a:xfrm>
              <a:off x="292892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Овал 44"/>
            <p:cNvSpPr/>
            <p:nvPr/>
          </p:nvSpPr>
          <p:spPr>
            <a:xfrm>
              <a:off x="292892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Овал 45"/>
            <p:cNvSpPr/>
            <p:nvPr/>
          </p:nvSpPr>
          <p:spPr>
            <a:xfrm>
              <a:off x="3000364"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Овал 46"/>
            <p:cNvSpPr/>
            <p:nvPr/>
          </p:nvSpPr>
          <p:spPr>
            <a:xfrm>
              <a:off x="3214678"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Овал 47"/>
            <p:cNvSpPr/>
            <p:nvPr/>
          </p:nvSpPr>
          <p:spPr>
            <a:xfrm>
              <a:off x="328611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Овал 48"/>
            <p:cNvSpPr/>
            <p:nvPr/>
          </p:nvSpPr>
          <p:spPr>
            <a:xfrm>
              <a:off x="328611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Овал 49"/>
            <p:cNvSpPr/>
            <p:nvPr/>
          </p:nvSpPr>
          <p:spPr>
            <a:xfrm>
              <a:off x="3214678"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51" name="Группа 50"/>
          <p:cNvGrpSpPr/>
          <p:nvPr userDrawn="1"/>
        </p:nvGrpSpPr>
        <p:grpSpPr>
          <a:xfrm rot="4965394">
            <a:off x="8589021" y="104103"/>
            <a:ext cx="307901" cy="450659"/>
            <a:chOff x="2857488" y="4883951"/>
            <a:chExt cx="571504" cy="903297"/>
          </a:xfrm>
        </p:grpSpPr>
        <p:sp>
          <p:nvSpPr>
            <p:cNvPr id="52" name="Овал 51"/>
            <p:cNvSpPr/>
            <p:nvPr/>
          </p:nvSpPr>
          <p:spPr>
            <a:xfrm>
              <a:off x="3000364" y="4929198"/>
              <a:ext cx="285752" cy="1428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Овал 52">
              <a:hlinkClick r:id="" action="ppaction://hlinkshowjump?jump=endshow"/>
            </p:cNvPr>
            <p:cNvSpPr/>
            <p:nvPr/>
          </p:nvSpPr>
          <p:spPr>
            <a:xfrm>
              <a:off x="2857488" y="5000636"/>
              <a:ext cx="571504" cy="785818"/>
            </a:xfrm>
            <a:prstGeom prst="ellipse">
              <a:avLst/>
            </a:prstGeom>
            <a:solidFill>
              <a:srgbClr val="A50021"/>
            </a:solidFill>
            <a:ln w="6350">
              <a:solidFill>
                <a:schemeClr val="tx1"/>
              </a:solidFill>
            </a:ln>
            <a:scene3d>
              <a:camera prst="orthographicFront"/>
              <a:lightRig rig="threePt" dir="t"/>
            </a:scene3d>
            <a:sp3d prstMaterial="plastic">
              <a:bevelT w="26035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54" name="Прямая соединительная линия 53"/>
            <p:cNvCxnSpPr>
              <a:stCxn id="53" idx="0"/>
              <a:endCxn id="53" idx="4"/>
            </p:cNvCxnSpPr>
            <p:nvPr/>
          </p:nvCxnSpPr>
          <p:spPr>
            <a:xfrm rot="16200000" flipH="1">
              <a:off x="2750331" y="5393545"/>
              <a:ext cx="78581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Овал 54"/>
            <p:cNvSpPr/>
            <p:nvPr/>
          </p:nvSpPr>
          <p:spPr>
            <a:xfrm>
              <a:off x="3069421" y="4883951"/>
              <a:ext cx="142876"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Овал 55"/>
            <p:cNvSpPr/>
            <p:nvPr/>
          </p:nvSpPr>
          <p:spPr>
            <a:xfrm>
              <a:off x="3000364"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Овал 56"/>
            <p:cNvSpPr/>
            <p:nvPr/>
          </p:nvSpPr>
          <p:spPr>
            <a:xfrm>
              <a:off x="292892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Овал 57"/>
            <p:cNvSpPr/>
            <p:nvPr/>
          </p:nvSpPr>
          <p:spPr>
            <a:xfrm>
              <a:off x="292892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Овал 58"/>
            <p:cNvSpPr/>
            <p:nvPr/>
          </p:nvSpPr>
          <p:spPr>
            <a:xfrm>
              <a:off x="3000364"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Овал 59"/>
            <p:cNvSpPr/>
            <p:nvPr/>
          </p:nvSpPr>
          <p:spPr>
            <a:xfrm>
              <a:off x="3214678"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1" name="Овал 60"/>
            <p:cNvSpPr/>
            <p:nvPr/>
          </p:nvSpPr>
          <p:spPr>
            <a:xfrm>
              <a:off x="328611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61"/>
            <p:cNvSpPr/>
            <p:nvPr/>
          </p:nvSpPr>
          <p:spPr>
            <a:xfrm>
              <a:off x="328611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Овал 62"/>
            <p:cNvSpPr/>
            <p:nvPr/>
          </p:nvSpPr>
          <p:spPr>
            <a:xfrm>
              <a:off x="3214678"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1038342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grpSp>
        <p:nvGrpSpPr>
          <p:cNvPr id="5" name="Группа 4"/>
          <p:cNvGrpSpPr/>
          <p:nvPr userDrawn="1"/>
        </p:nvGrpSpPr>
        <p:grpSpPr>
          <a:xfrm>
            <a:off x="-26242" y="-1220213"/>
            <a:ext cx="9180633" cy="10084136"/>
            <a:chOff x="-26242" y="-1220213"/>
            <a:chExt cx="9180633" cy="10084136"/>
          </a:xfrm>
        </p:grpSpPr>
        <p:sp>
          <p:nvSpPr>
            <p:cNvPr id="6" name="Полилиния 5"/>
            <p:cNvSpPr/>
            <p:nvPr/>
          </p:nvSpPr>
          <p:spPr>
            <a:xfrm>
              <a:off x="10391" y="-27384"/>
              <a:ext cx="9144000" cy="2234538"/>
            </a:xfrm>
            <a:custGeom>
              <a:avLst/>
              <a:gdLst>
                <a:gd name="connsiteX0" fmla="*/ 0 w 9144000"/>
                <a:gd name="connsiteY0" fmla="*/ 1579418 h 2161309"/>
                <a:gd name="connsiteX1" fmla="*/ 10391 w 9144000"/>
                <a:gd name="connsiteY1" fmla="*/ 1194954 h 2161309"/>
                <a:gd name="connsiteX2" fmla="*/ 9144000 w 9144000"/>
                <a:gd name="connsiteY2" fmla="*/ 0 h 2161309"/>
                <a:gd name="connsiteX3" fmla="*/ 9133609 w 9144000"/>
                <a:gd name="connsiteY3" fmla="*/ 550718 h 2161309"/>
                <a:gd name="connsiteX4" fmla="*/ 3564082 w 9144000"/>
                <a:gd name="connsiteY4" fmla="*/ 2161309 h 2161309"/>
                <a:gd name="connsiteX5" fmla="*/ 0 w 9144000"/>
                <a:gd name="connsiteY5" fmla="*/ 1579418 h 2161309"/>
                <a:gd name="connsiteX0" fmla="*/ 0 w 9144000"/>
                <a:gd name="connsiteY0" fmla="*/ 1579418 h 2161309"/>
                <a:gd name="connsiteX1" fmla="*/ 10391 w 9144000"/>
                <a:gd name="connsiteY1" fmla="*/ 1194954 h 2161309"/>
                <a:gd name="connsiteX2" fmla="*/ 9144000 w 9144000"/>
                <a:gd name="connsiteY2" fmla="*/ 0 h 2161309"/>
                <a:gd name="connsiteX3" fmla="*/ 9133609 w 9144000"/>
                <a:gd name="connsiteY3" fmla="*/ 550718 h 2161309"/>
                <a:gd name="connsiteX4" fmla="*/ 3564082 w 9144000"/>
                <a:gd name="connsiteY4" fmla="*/ 2161309 h 2161309"/>
                <a:gd name="connsiteX5" fmla="*/ 0 w 9144000"/>
                <a:gd name="connsiteY5" fmla="*/ 1579418 h 2161309"/>
                <a:gd name="connsiteX0" fmla="*/ 0 w 9144000"/>
                <a:gd name="connsiteY0" fmla="*/ 1579418 h 2161845"/>
                <a:gd name="connsiteX1" fmla="*/ 10391 w 9144000"/>
                <a:gd name="connsiteY1" fmla="*/ 1194954 h 2161845"/>
                <a:gd name="connsiteX2" fmla="*/ 9144000 w 9144000"/>
                <a:gd name="connsiteY2" fmla="*/ 0 h 2161845"/>
                <a:gd name="connsiteX3" fmla="*/ 9133609 w 9144000"/>
                <a:gd name="connsiteY3" fmla="*/ 550718 h 2161845"/>
                <a:gd name="connsiteX4" fmla="*/ 3564082 w 9144000"/>
                <a:gd name="connsiteY4" fmla="*/ 2161309 h 2161845"/>
                <a:gd name="connsiteX5" fmla="*/ 0 w 9144000"/>
                <a:gd name="connsiteY5" fmla="*/ 1579418 h 2161845"/>
                <a:gd name="connsiteX0" fmla="*/ 0 w 9144000"/>
                <a:gd name="connsiteY0" fmla="*/ 1579418 h 2161845"/>
                <a:gd name="connsiteX1" fmla="*/ 10391 w 9144000"/>
                <a:gd name="connsiteY1" fmla="*/ 1194954 h 2161845"/>
                <a:gd name="connsiteX2" fmla="*/ 9144000 w 9144000"/>
                <a:gd name="connsiteY2" fmla="*/ 0 h 2161845"/>
                <a:gd name="connsiteX3" fmla="*/ 9133609 w 9144000"/>
                <a:gd name="connsiteY3" fmla="*/ 550718 h 2161845"/>
                <a:gd name="connsiteX4" fmla="*/ 3564082 w 9144000"/>
                <a:gd name="connsiteY4" fmla="*/ 2161309 h 2161845"/>
                <a:gd name="connsiteX5" fmla="*/ 0 w 9144000"/>
                <a:gd name="connsiteY5" fmla="*/ 1579418 h 2161845"/>
                <a:gd name="connsiteX0" fmla="*/ 0 w 9144000"/>
                <a:gd name="connsiteY0" fmla="*/ 1579418 h 2161845"/>
                <a:gd name="connsiteX1" fmla="*/ 10391 w 9144000"/>
                <a:gd name="connsiteY1" fmla="*/ 1194954 h 2161845"/>
                <a:gd name="connsiteX2" fmla="*/ 9144000 w 9144000"/>
                <a:gd name="connsiteY2" fmla="*/ 0 h 2161845"/>
                <a:gd name="connsiteX3" fmla="*/ 9133609 w 9144000"/>
                <a:gd name="connsiteY3" fmla="*/ 550718 h 2161845"/>
                <a:gd name="connsiteX4" fmla="*/ 3564082 w 9144000"/>
                <a:gd name="connsiteY4" fmla="*/ 2161309 h 2161845"/>
                <a:gd name="connsiteX5" fmla="*/ 0 w 9144000"/>
                <a:gd name="connsiteY5" fmla="*/ 1579418 h 2161845"/>
                <a:gd name="connsiteX0" fmla="*/ 0 w 9144000"/>
                <a:gd name="connsiteY0" fmla="*/ 1579418 h 2276079"/>
                <a:gd name="connsiteX1" fmla="*/ 10391 w 9144000"/>
                <a:gd name="connsiteY1" fmla="*/ 1194954 h 2276079"/>
                <a:gd name="connsiteX2" fmla="*/ 9144000 w 9144000"/>
                <a:gd name="connsiteY2" fmla="*/ 0 h 2276079"/>
                <a:gd name="connsiteX3" fmla="*/ 9133609 w 9144000"/>
                <a:gd name="connsiteY3" fmla="*/ 550718 h 2276079"/>
                <a:gd name="connsiteX4" fmla="*/ 3574473 w 9144000"/>
                <a:gd name="connsiteY4" fmla="*/ 2275609 h 2276079"/>
                <a:gd name="connsiteX5" fmla="*/ 0 w 9144000"/>
                <a:gd name="connsiteY5" fmla="*/ 1579418 h 2276079"/>
                <a:gd name="connsiteX0" fmla="*/ 0 w 9144000"/>
                <a:gd name="connsiteY0" fmla="*/ 1579418 h 2234538"/>
                <a:gd name="connsiteX1" fmla="*/ 10391 w 9144000"/>
                <a:gd name="connsiteY1" fmla="*/ 1194954 h 2234538"/>
                <a:gd name="connsiteX2" fmla="*/ 9144000 w 9144000"/>
                <a:gd name="connsiteY2" fmla="*/ 0 h 2234538"/>
                <a:gd name="connsiteX3" fmla="*/ 9133609 w 9144000"/>
                <a:gd name="connsiteY3" fmla="*/ 550718 h 2234538"/>
                <a:gd name="connsiteX4" fmla="*/ 3418609 w 9144000"/>
                <a:gd name="connsiteY4" fmla="*/ 2234046 h 2234538"/>
                <a:gd name="connsiteX5" fmla="*/ 0 w 9144000"/>
                <a:gd name="connsiteY5" fmla="*/ 1579418 h 223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234538">
                  <a:moveTo>
                    <a:pt x="0" y="1579418"/>
                  </a:moveTo>
                  <a:lnTo>
                    <a:pt x="10391" y="1194954"/>
                  </a:lnTo>
                  <a:lnTo>
                    <a:pt x="9144000" y="0"/>
                  </a:lnTo>
                  <a:lnTo>
                    <a:pt x="9133609" y="550718"/>
                  </a:lnTo>
                  <a:cubicBezTo>
                    <a:pt x="6591300" y="651164"/>
                    <a:pt x="5534890" y="1998518"/>
                    <a:pt x="3418609" y="2234046"/>
                  </a:cubicBezTo>
                  <a:cubicBezTo>
                    <a:pt x="1929246" y="2258291"/>
                    <a:pt x="543790" y="1378528"/>
                    <a:pt x="0" y="1579418"/>
                  </a:cubicBezTo>
                  <a:close/>
                </a:path>
              </a:pathLst>
            </a:custGeom>
            <a:solidFill>
              <a:schemeClr val="bg1">
                <a:lumMod val="85000"/>
              </a:schemeClr>
            </a:solidFill>
            <a:ln>
              <a:noFill/>
            </a:ln>
            <a:effectLst>
              <a:outerShdw blurRad="317500" dist="152400" dir="2700000" algn="tl" rotWithShape="0">
                <a:prstClr val="black">
                  <a:alpha val="40000"/>
                </a:prstClr>
              </a:outerShdw>
            </a:effectLst>
            <a:scene3d>
              <a:camera prst="orthographicFront"/>
              <a:lightRig rig="threePt" dir="t">
                <a:rot lat="0" lon="0" rev="9000000"/>
              </a:lightRig>
            </a:scene3d>
            <a:sp3d prstMaterial="metal">
              <a:bevelT w="234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олилиния 6"/>
            <p:cNvSpPr/>
            <p:nvPr/>
          </p:nvSpPr>
          <p:spPr>
            <a:xfrm rot="6303356">
              <a:off x="2533853" y="-3780308"/>
              <a:ext cx="3776723" cy="8896913"/>
            </a:xfrm>
            <a:custGeom>
              <a:avLst/>
              <a:gdLst>
                <a:gd name="connsiteX0" fmla="*/ 1101437 w 1101437"/>
                <a:gd name="connsiteY0" fmla="*/ 10391 h 6889173"/>
                <a:gd name="connsiteX1" fmla="*/ 1007918 w 1101437"/>
                <a:gd name="connsiteY1" fmla="*/ 0 h 6889173"/>
                <a:gd name="connsiteX2" fmla="*/ 0 w 1101437"/>
                <a:gd name="connsiteY2" fmla="*/ 5081155 h 6889173"/>
                <a:gd name="connsiteX3" fmla="*/ 613064 w 1101437"/>
                <a:gd name="connsiteY3" fmla="*/ 6889173 h 6889173"/>
                <a:gd name="connsiteX4" fmla="*/ 665018 w 1101437"/>
                <a:gd name="connsiteY4" fmla="*/ 6889173 h 6889173"/>
                <a:gd name="connsiteX5" fmla="*/ 467591 w 1101437"/>
                <a:gd name="connsiteY5" fmla="*/ 4073237 h 6889173"/>
                <a:gd name="connsiteX6" fmla="*/ 1101437 w 1101437"/>
                <a:gd name="connsiteY6" fmla="*/ 10391 h 6889173"/>
                <a:gd name="connsiteX0" fmla="*/ 1418094 w 1418094"/>
                <a:gd name="connsiteY0" fmla="*/ 10391 h 6889173"/>
                <a:gd name="connsiteX1" fmla="*/ 1324575 w 1418094"/>
                <a:gd name="connsiteY1" fmla="*/ 0 h 6889173"/>
                <a:gd name="connsiteX2" fmla="*/ 316657 w 1418094"/>
                <a:gd name="connsiteY2" fmla="*/ 5081155 h 6889173"/>
                <a:gd name="connsiteX3" fmla="*/ 929721 w 1418094"/>
                <a:gd name="connsiteY3" fmla="*/ 6889173 h 6889173"/>
                <a:gd name="connsiteX4" fmla="*/ 981675 w 1418094"/>
                <a:gd name="connsiteY4" fmla="*/ 6889173 h 6889173"/>
                <a:gd name="connsiteX5" fmla="*/ 784248 w 1418094"/>
                <a:gd name="connsiteY5" fmla="*/ 4073237 h 6889173"/>
                <a:gd name="connsiteX6" fmla="*/ 1418094 w 1418094"/>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3526525 w 3651103"/>
                <a:gd name="connsiteY0" fmla="*/ 415545 h 7294327"/>
                <a:gd name="connsiteX1" fmla="*/ 317711 w 3651103"/>
                <a:gd name="connsiteY1" fmla="*/ 0 h 7294327"/>
                <a:gd name="connsiteX2" fmla="*/ 2425088 w 3651103"/>
                <a:gd name="connsiteY2" fmla="*/ 5486309 h 7294327"/>
                <a:gd name="connsiteX3" fmla="*/ 3038152 w 3651103"/>
                <a:gd name="connsiteY3" fmla="*/ 7294327 h 7294327"/>
                <a:gd name="connsiteX4" fmla="*/ 3090106 w 3651103"/>
                <a:gd name="connsiteY4" fmla="*/ 7294327 h 7294327"/>
                <a:gd name="connsiteX5" fmla="*/ 2892679 w 3651103"/>
                <a:gd name="connsiteY5" fmla="*/ 4478391 h 7294327"/>
                <a:gd name="connsiteX6" fmla="*/ 3526525 w 3651103"/>
                <a:gd name="connsiteY6" fmla="*/ 415545 h 7294327"/>
                <a:gd name="connsiteX0" fmla="*/ 445914 w 3651103"/>
                <a:gd name="connsiteY0" fmla="*/ 0 h 7347603"/>
                <a:gd name="connsiteX1" fmla="*/ 317711 w 3651103"/>
                <a:gd name="connsiteY1" fmla="*/ 53276 h 7347603"/>
                <a:gd name="connsiteX2" fmla="*/ 2425088 w 3651103"/>
                <a:gd name="connsiteY2" fmla="*/ 5539585 h 7347603"/>
                <a:gd name="connsiteX3" fmla="*/ 3038152 w 3651103"/>
                <a:gd name="connsiteY3" fmla="*/ 7347603 h 7347603"/>
                <a:gd name="connsiteX4" fmla="*/ 3090106 w 3651103"/>
                <a:gd name="connsiteY4" fmla="*/ 7347603 h 7347603"/>
                <a:gd name="connsiteX5" fmla="*/ 2892679 w 3651103"/>
                <a:gd name="connsiteY5" fmla="*/ 4531667 h 7347603"/>
                <a:gd name="connsiteX6" fmla="*/ 445914 w 3651103"/>
                <a:gd name="connsiteY6" fmla="*/ 0 h 7347603"/>
                <a:gd name="connsiteX0" fmla="*/ 445914 w 3651103"/>
                <a:gd name="connsiteY0" fmla="*/ 0 h 8896913"/>
                <a:gd name="connsiteX1" fmla="*/ 317711 w 3651103"/>
                <a:gd name="connsiteY1" fmla="*/ 53276 h 8896913"/>
                <a:gd name="connsiteX2" fmla="*/ 2425088 w 3651103"/>
                <a:gd name="connsiteY2" fmla="*/ 5539585 h 8896913"/>
                <a:gd name="connsiteX3" fmla="*/ 2546947 w 3651103"/>
                <a:gd name="connsiteY3" fmla="*/ 8896913 h 8896913"/>
                <a:gd name="connsiteX4" fmla="*/ 3090106 w 3651103"/>
                <a:gd name="connsiteY4" fmla="*/ 7347603 h 8896913"/>
                <a:gd name="connsiteX5" fmla="*/ 2892679 w 3651103"/>
                <a:gd name="connsiteY5" fmla="*/ 4531667 h 8896913"/>
                <a:gd name="connsiteX6" fmla="*/ 445914 w 3651103"/>
                <a:gd name="connsiteY6" fmla="*/ 0 h 8896913"/>
                <a:gd name="connsiteX0" fmla="*/ 445914 w 4168321"/>
                <a:gd name="connsiteY0" fmla="*/ 0 h 8896913"/>
                <a:gd name="connsiteX1" fmla="*/ 317711 w 4168321"/>
                <a:gd name="connsiteY1" fmla="*/ 53276 h 8896913"/>
                <a:gd name="connsiteX2" fmla="*/ 2425088 w 4168321"/>
                <a:gd name="connsiteY2" fmla="*/ 5539585 h 8896913"/>
                <a:gd name="connsiteX3" fmla="*/ 2546947 w 4168321"/>
                <a:gd name="connsiteY3" fmla="*/ 8896913 h 8896913"/>
                <a:gd name="connsiteX4" fmla="*/ 3853382 w 4168321"/>
                <a:gd name="connsiteY4" fmla="*/ 8507821 h 8896913"/>
                <a:gd name="connsiteX5" fmla="*/ 2892679 w 4168321"/>
                <a:gd name="connsiteY5" fmla="*/ 4531667 h 8896913"/>
                <a:gd name="connsiteX6" fmla="*/ 445914 w 4168321"/>
                <a:gd name="connsiteY6" fmla="*/ 0 h 8896913"/>
                <a:gd name="connsiteX0" fmla="*/ 509951 w 4232358"/>
                <a:gd name="connsiteY0" fmla="*/ 0 h 8896913"/>
                <a:gd name="connsiteX1" fmla="*/ 381748 w 4232358"/>
                <a:gd name="connsiteY1" fmla="*/ 53276 h 8896913"/>
                <a:gd name="connsiteX2" fmla="*/ 1946105 w 4232358"/>
                <a:gd name="connsiteY2" fmla="*/ 5285145 h 8896913"/>
                <a:gd name="connsiteX3" fmla="*/ 2610984 w 4232358"/>
                <a:gd name="connsiteY3" fmla="*/ 8896913 h 8896913"/>
                <a:gd name="connsiteX4" fmla="*/ 3917419 w 4232358"/>
                <a:gd name="connsiteY4" fmla="*/ 8507821 h 8896913"/>
                <a:gd name="connsiteX5" fmla="*/ 2956716 w 4232358"/>
                <a:gd name="connsiteY5" fmla="*/ 4531667 h 8896913"/>
                <a:gd name="connsiteX6" fmla="*/ 509951 w 4232358"/>
                <a:gd name="connsiteY6" fmla="*/ 0 h 8896913"/>
                <a:gd name="connsiteX0" fmla="*/ 192745 w 3915152"/>
                <a:gd name="connsiteY0" fmla="*/ 0 h 8896913"/>
                <a:gd name="connsiteX1" fmla="*/ 64542 w 3915152"/>
                <a:gd name="connsiteY1" fmla="*/ 53276 h 8896913"/>
                <a:gd name="connsiteX2" fmla="*/ 2293778 w 3915152"/>
                <a:gd name="connsiteY2" fmla="*/ 8896913 h 8896913"/>
                <a:gd name="connsiteX3" fmla="*/ 3600213 w 3915152"/>
                <a:gd name="connsiteY3" fmla="*/ 8507821 h 8896913"/>
                <a:gd name="connsiteX4" fmla="*/ 2639510 w 3915152"/>
                <a:gd name="connsiteY4" fmla="*/ 4531667 h 8896913"/>
                <a:gd name="connsiteX5" fmla="*/ 192745 w 3915152"/>
                <a:gd name="connsiteY5" fmla="*/ 0 h 8896913"/>
                <a:gd name="connsiteX0" fmla="*/ 128203 w 3850610"/>
                <a:gd name="connsiteY0" fmla="*/ 0 h 8896913"/>
                <a:gd name="connsiteX1" fmla="*/ 0 w 3850610"/>
                <a:gd name="connsiteY1" fmla="*/ 53276 h 8896913"/>
                <a:gd name="connsiteX2" fmla="*/ 2229236 w 3850610"/>
                <a:gd name="connsiteY2" fmla="*/ 8896913 h 8896913"/>
                <a:gd name="connsiteX3" fmla="*/ 3535671 w 3850610"/>
                <a:gd name="connsiteY3" fmla="*/ 8507821 h 8896913"/>
                <a:gd name="connsiteX4" fmla="*/ 2574968 w 3850610"/>
                <a:gd name="connsiteY4" fmla="*/ 4531667 h 8896913"/>
                <a:gd name="connsiteX5" fmla="*/ 128203 w 3850610"/>
                <a:gd name="connsiteY5" fmla="*/ 0 h 8896913"/>
                <a:gd name="connsiteX0" fmla="*/ 128203 w 3862195"/>
                <a:gd name="connsiteY0" fmla="*/ 0 h 8896913"/>
                <a:gd name="connsiteX1" fmla="*/ 0 w 3862195"/>
                <a:gd name="connsiteY1" fmla="*/ 53276 h 8896913"/>
                <a:gd name="connsiteX2" fmla="*/ 2229236 w 3862195"/>
                <a:gd name="connsiteY2" fmla="*/ 8896913 h 8896913"/>
                <a:gd name="connsiteX3" fmla="*/ 3535671 w 3862195"/>
                <a:gd name="connsiteY3" fmla="*/ 8507821 h 8896913"/>
                <a:gd name="connsiteX4" fmla="*/ 2629859 w 3862195"/>
                <a:gd name="connsiteY4" fmla="*/ 3827397 h 8896913"/>
                <a:gd name="connsiteX5" fmla="*/ 128203 w 3862195"/>
                <a:gd name="connsiteY5" fmla="*/ 0 h 8896913"/>
                <a:gd name="connsiteX0" fmla="*/ 128203 w 3862195"/>
                <a:gd name="connsiteY0" fmla="*/ 0 h 8896913"/>
                <a:gd name="connsiteX1" fmla="*/ 0 w 3862195"/>
                <a:gd name="connsiteY1" fmla="*/ 53276 h 8896913"/>
                <a:gd name="connsiteX2" fmla="*/ 2229236 w 3862195"/>
                <a:gd name="connsiteY2" fmla="*/ 8896913 h 8896913"/>
                <a:gd name="connsiteX3" fmla="*/ 3535671 w 3862195"/>
                <a:gd name="connsiteY3" fmla="*/ 8507821 h 8896913"/>
                <a:gd name="connsiteX4" fmla="*/ 2629859 w 3862195"/>
                <a:gd name="connsiteY4" fmla="*/ 3827397 h 8896913"/>
                <a:gd name="connsiteX5" fmla="*/ 128203 w 3862195"/>
                <a:gd name="connsiteY5" fmla="*/ 0 h 8896913"/>
                <a:gd name="connsiteX0" fmla="*/ 128203 w 3862195"/>
                <a:gd name="connsiteY0" fmla="*/ 0 h 8896913"/>
                <a:gd name="connsiteX1" fmla="*/ 0 w 3862195"/>
                <a:gd name="connsiteY1" fmla="*/ 53276 h 8896913"/>
                <a:gd name="connsiteX2" fmla="*/ 2229236 w 3862195"/>
                <a:gd name="connsiteY2" fmla="*/ 8896913 h 8896913"/>
                <a:gd name="connsiteX3" fmla="*/ 3535671 w 3862195"/>
                <a:gd name="connsiteY3" fmla="*/ 8507821 h 8896913"/>
                <a:gd name="connsiteX4" fmla="*/ 2629859 w 3862195"/>
                <a:gd name="connsiteY4" fmla="*/ 3827397 h 8896913"/>
                <a:gd name="connsiteX5" fmla="*/ 128203 w 3862195"/>
                <a:gd name="connsiteY5" fmla="*/ 0 h 8896913"/>
                <a:gd name="connsiteX0" fmla="*/ 128203 w 3535671"/>
                <a:gd name="connsiteY0" fmla="*/ 0 h 8896913"/>
                <a:gd name="connsiteX1" fmla="*/ 0 w 3535671"/>
                <a:gd name="connsiteY1" fmla="*/ 53276 h 8896913"/>
                <a:gd name="connsiteX2" fmla="*/ 2229236 w 3535671"/>
                <a:gd name="connsiteY2" fmla="*/ 8896913 h 8896913"/>
                <a:gd name="connsiteX3" fmla="*/ 3535671 w 3535671"/>
                <a:gd name="connsiteY3" fmla="*/ 8507821 h 8896913"/>
                <a:gd name="connsiteX4" fmla="*/ 2629859 w 3535671"/>
                <a:gd name="connsiteY4" fmla="*/ 3827397 h 8896913"/>
                <a:gd name="connsiteX5" fmla="*/ 128203 w 3535671"/>
                <a:gd name="connsiteY5" fmla="*/ 0 h 8896913"/>
                <a:gd name="connsiteX0" fmla="*/ 128203 w 3535671"/>
                <a:gd name="connsiteY0" fmla="*/ 0 h 8896913"/>
                <a:gd name="connsiteX1" fmla="*/ 0 w 3535671"/>
                <a:gd name="connsiteY1" fmla="*/ 53276 h 8896913"/>
                <a:gd name="connsiteX2" fmla="*/ 2229236 w 3535671"/>
                <a:gd name="connsiteY2" fmla="*/ 8896913 h 8896913"/>
                <a:gd name="connsiteX3" fmla="*/ 3535671 w 3535671"/>
                <a:gd name="connsiteY3" fmla="*/ 8507821 h 8896913"/>
                <a:gd name="connsiteX4" fmla="*/ 2629859 w 3535671"/>
                <a:gd name="connsiteY4" fmla="*/ 3827397 h 8896913"/>
                <a:gd name="connsiteX5" fmla="*/ 128203 w 3535671"/>
                <a:gd name="connsiteY5" fmla="*/ 0 h 8896913"/>
                <a:gd name="connsiteX0" fmla="*/ 128203 w 3535671"/>
                <a:gd name="connsiteY0" fmla="*/ 0 h 8896913"/>
                <a:gd name="connsiteX1" fmla="*/ 0 w 3535671"/>
                <a:gd name="connsiteY1" fmla="*/ 53276 h 8896913"/>
                <a:gd name="connsiteX2" fmla="*/ 2229236 w 3535671"/>
                <a:gd name="connsiteY2" fmla="*/ 8896913 h 8896913"/>
                <a:gd name="connsiteX3" fmla="*/ 3535671 w 3535671"/>
                <a:gd name="connsiteY3" fmla="*/ 8507821 h 8896913"/>
                <a:gd name="connsiteX4" fmla="*/ 2629859 w 3535671"/>
                <a:gd name="connsiteY4" fmla="*/ 3827397 h 8896913"/>
                <a:gd name="connsiteX5" fmla="*/ 128203 w 3535671"/>
                <a:gd name="connsiteY5" fmla="*/ 0 h 8896913"/>
                <a:gd name="connsiteX0" fmla="*/ 164332 w 3571800"/>
                <a:gd name="connsiteY0" fmla="*/ 0 h 8896913"/>
                <a:gd name="connsiteX1" fmla="*/ 0 w 3571800"/>
                <a:gd name="connsiteY1" fmla="*/ 31271 h 8896913"/>
                <a:gd name="connsiteX2" fmla="*/ 2265365 w 3571800"/>
                <a:gd name="connsiteY2" fmla="*/ 8896913 h 8896913"/>
                <a:gd name="connsiteX3" fmla="*/ 3571800 w 3571800"/>
                <a:gd name="connsiteY3" fmla="*/ 8507821 h 8896913"/>
                <a:gd name="connsiteX4" fmla="*/ 2665988 w 3571800"/>
                <a:gd name="connsiteY4" fmla="*/ 3827397 h 8896913"/>
                <a:gd name="connsiteX5" fmla="*/ 164332 w 3571800"/>
                <a:gd name="connsiteY5" fmla="*/ 0 h 889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800" h="8896913">
                  <a:moveTo>
                    <a:pt x="164332" y="0"/>
                  </a:moveTo>
                  <a:lnTo>
                    <a:pt x="0" y="31271"/>
                  </a:lnTo>
                  <a:cubicBezTo>
                    <a:pt x="350172" y="1514090"/>
                    <a:pt x="1676087" y="7487822"/>
                    <a:pt x="2265365" y="8896913"/>
                  </a:cubicBezTo>
                  <a:lnTo>
                    <a:pt x="3571800" y="8507821"/>
                  </a:lnTo>
                  <a:cubicBezTo>
                    <a:pt x="3036553" y="6682818"/>
                    <a:pt x="4168320" y="6104029"/>
                    <a:pt x="2665988" y="3827397"/>
                  </a:cubicBezTo>
                  <a:cubicBezTo>
                    <a:pt x="1652017" y="2416566"/>
                    <a:pt x="447622" y="1672663"/>
                    <a:pt x="164332" y="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8" name="Группа 7"/>
            <p:cNvGrpSpPr/>
            <p:nvPr/>
          </p:nvGrpSpPr>
          <p:grpSpPr>
            <a:xfrm>
              <a:off x="6394068" y="481180"/>
              <a:ext cx="2749932" cy="3166048"/>
              <a:chOff x="6394068" y="481180"/>
              <a:chExt cx="2749932" cy="3166048"/>
            </a:xfrm>
            <a:effectLst>
              <a:outerShdw blurRad="139700" dist="114300" dir="2700000" algn="tl" rotWithShape="0">
                <a:prstClr val="black">
                  <a:alpha val="40000"/>
                </a:prstClr>
              </a:outerShdw>
            </a:effectLst>
          </p:grpSpPr>
          <p:sp>
            <p:nvSpPr>
              <p:cNvPr id="20" name="Полилиния 19"/>
              <p:cNvSpPr/>
              <p:nvPr/>
            </p:nvSpPr>
            <p:spPr>
              <a:xfrm>
                <a:off x="6394068" y="481180"/>
                <a:ext cx="2749932" cy="3166048"/>
              </a:xfrm>
              <a:custGeom>
                <a:avLst/>
                <a:gdLst>
                  <a:gd name="connsiteX0" fmla="*/ 2914650 w 2952750"/>
                  <a:gd name="connsiteY0" fmla="*/ 38100 h 3086100"/>
                  <a:gd name="connsiteX1" fmla="*/ 0 w 2952750"/>
                  <a:gd name="connsiteY1" fmla="*/ 2952750 h 3086100"/>
                  <a:gd name="connsiteX2" fmla="*/ 2171700 w 2952750"/>
                  <a:gd name="connsiteY2" fmla="*/ 3086100 h 3086100"/>
                  <a:gd name="connsiteX3" fmla="*/ 2952750 w 2952750"/>
                  <a:gd name="connsiteY3" fmla="*/ 0 h 3086100"/>
                  <a:gd name="connsiteX4" fmla="*/ 2914650 w 2952750"/>
                  <a:gd name="connsiteY4" fmla="*/ 38100 h 3086100"/>
                  <a:gd name="connsiteX0" fmla="*/ 3886200 w 3924300"/>
                  <a:gd name="connsiteY0" fmla="*/ 38100 h 3086100"/>
                  <a:gd name="connsiteX1" fmla="*/ 0 w 3924300"/>
                  <a:gd name="connsiteY1" fmla="*/ 2838450 h 3086100"/>
                  <a:gd name="connsiteX2" fmla="*/ 3143250 w 3924300"/>
                  <a:gd name="connsiteY2" fmla="*/ 3086100 h 3086100"/>
                  <a:gd name="connsiteX3" fmla="*/ 3924300 w 3924300"/>
                  <a:gd name="connsiteY3" fmla="*/ 0 h 3086100"/>
                  <a:gd name="connsiteX4" fmla="*/ 3886200 w 3924300"/>
                  <a:gd name="connsiteY4" fmla="*/ 38100 h 3086100"/>
                  <a:gd name="connsiteX0" fmla="*/ 3886200 w 3924300"/>
                  <a:gd name="connsiteY0" fmla="*/ 38100 h 3086100"/>
                  <a:gd name="connsiteX1" fmla="*/ 0 w 3924300"/>
                  <a:gd name="connsiteY1" fmla="*/ 2838450 h 3086100"/>
                  <a:gd name="connsiteX2" fmla="*/ 3143250 w 3924300"/>
                  <a:gd name="connsiteY2" fmla="*/ 3086100 h 3086100"/>
                  <a:gd name="connsiteX3" fmla="*/ 3924300 w 3924300"/>
                  <a:gd name="connsiteY3" fmla="*/ 0 h 3086100"/>
                  <a:gd name="connsiteX4" fmla="*/ 3886200 w 3924300"/>
                  <a:gd name="connsiteY4" fmla="*/ 38100 h 3086100"/>
                  <a:gd name="connsiteX0" fmla="*/ 3886200 w 3924300"/>
                  <a:gd name="connsiteY0" fmla="*/ 38100 h 3086100"/>
                  <a:gd name="connsiteX1" fmla="*/ 0 w 3924300"/>
                  <a:gd name="connsiteY1" fmla="*/ 2838450 h 3086100"/>
                  <a:gd name="connsiteX2" fmla="*/ 3886200 w 3924300"/>
                  <a:gd name="connsiteY2" fmla="*/ 190500 h 3086100"/>
                  <a:gd name="connsiteX3" fmla="*/ 3143250 w 3924300"/>
                  <a:gd name="connsiteY3" fmla="*/ 3086100 h 3086100"/>
                  <a:gd name="connsiteX4" fmla="*/ 3924300 w 3924300"/>
                  <a:gd name="connsiteY4" fmla="*/ 0 h 3086100"/>
                  <a:gd name="connsiteX5" fmla="*/ 3886200 w 3924300"/>
                  <a:gd name="connsiteY5" fmla="*/ 38100 h 3086100"/>
                  <a:gd name="connsiteX0" fmla="*/ 3886200 w 3924300"/>
                  <a:gd name="connsiteY0" fmla="*/ 38100 h 3086100"/>
                  <a:gd name="connsiteX1" fmla="*/ 0 w 3924300"/>
                  <a:gd name="connsiteY1" fmla="*/ 2838450 h 3086100"/>
                  <a:gd name="connsiteX2" fmla="*/ 3886200 w 3924300"/>
                  <a:gd name="connsiteY2" fmla="*/ 190500 h 3086100"/>
                  <a:gd name="connsiteX3" fmla="*/ 3143250 w 3924300"/>
                  <a:gd name="connsiteY3" fmla="*/ 3086100 h 3086100"/>
                  <a:gd name="connsiteX4" fmla="*/ 3924300 w 3924300"/>
                  <a:gd name="connsiteY4" fmla="*/ 0 h 3086100"/>
                  <a:gd name="connsiteX5" fmla="*/ 3886200 w 3924300"/>
                  <a:gd name="connsiteY5" fmla="*/ 38100 h 3086100"/>
                  <a:gd name="connsiteX0" fmla="*/ 4424835 w 4462935"/>
                  <a:gd name="connsiteY0" fmla="*/ 38100 h 3086100"/>
                  <a:gd name="connsiteX1" fmla="*/ 538635 w 4462935"/>
                  <a:gd name="connsiteY1" fmla="*/ 2838450 h 3086100"/>
                  <a:gd name="connsiteX2" fmla="*/ 4424835 w 4462935"/>
                  <a:gd name="connsiteY2" fmla="*/ 190500 h 3086100"/>
                  <a:gd name="connsiteX3" fmla="*/ 3681885 w 4462935"/>
                  <a:gd name="connsiteY3" fmla="*/ 3086100 h 3086100"/>
                  <a:gd name="connsiteX4" fmla="*/ 4462935 w 4462935"/>
                  <a:gd name="connsiteY4" fmla="*/ 0 h 3086100"/>
                  <a:gd name="connsiteX5" fmla="*/ 4424835 w 4462935"/>
                  <a:gd name="connsiteY5" fmla="*/ 38100 h 3086100"/>
                  <a:gd name="connsiteX0" fmla="*/ 4563456 w 4601556"/>
                  <a:gd name="connsiteY0" fmla="*/ 38100 h 3086100"/>
                  <a:gd name="connsiteX1" fmla="*/ 677256 w 4601556"/>
                  <a:gd name="connsiteY1" fmla="*/ 2838450 h 3086100"/>
                  <a:gd name="connsiteX2" fmla="*/ 4563456 w 4601556"/>
                  <a:gd name="connsiteY2" fmla="*/ 190500 h 3086100"/>
                  <a:gd name="connsiteX3" fmla="*/ 3820506 w 4601556"/>
                  <a:gd name="connsiteY3" fmla="*/ 3086100 h 3086100"/>
                  <a:gd name="connsiteX4" fmla="*/ 4601556 w 4601556"/>
                  <a:gd name="connsiteY4" fmla="*/ 0 h 3086100"/>
                  <a:gd name="connsiteX5" fmla="*/ 4563456 w 4601556"/>
                  <a:gd name="connsiteY5" fmla="*/ 38100 h 3086100"/>
                  <a:gd name="connsiteX0" fmla="*/ 3550191 w 3588291"/>
                  <a:gd name="connsiteY0" fmla="*/ 38100 h 3714750"/>
                  <a:gd name="connsiteX1" fmla="*/ 787941 w 3588291"/>
                  <a:gd name="connsiteY1" fmla="*/ 3714750 h 3714750"/>
                  <a:gd name="connsiteX2" fmla="*/ 3550191 w 3588291"/>
                  <a:gd name="connsiteY2" fmla="*/ 190500 h 3714750"/>
                  <a:gd name="connsiteX3" fmla="*/ 2807241 w 3588291"/>
                  <a:gd name="connsiteY3" fmla="*/ 3086100 h 3714750"/>
                  <a:gd name="connsiteX4" fmla="*/ 3588291 w 3588291"/>
                  <a:gd name="connsiteY4" fmla="*/ 0 h 3714750"/>
                  <a:gd name="connsiteX5" fmla="*/ 3550191 w 3588291"/>
                  <a:gd name="connsiteY5" fmla="*/ 38100 h 3714750"/>
                  <a:gd name="connsiteX0" fmla="*/ 3550191 w 3588291"/>
                  <a:gd name="connsiteY0" fmla="*/ 38100 h 3714750"/>
                  <a:gd name="connsiteX1" fmla="*/ 787941 w 3588291"/>
                  <a:gd name="connsiteY1" fmla="*/ 3714750 h 3714750"/>
                  <a:gd name="connsiteX2" fmla="*/ 3550191 w 3588291"/>
                  <a:gd name="connsiteY2" fmla="*/ 190500 h 3714750"/>
                  <a:gd name="connsiteX3" fmla="*/ 2807241 w 3588291"/>
                  <a:gd name="connsiteY3" fmla="*/ 3086100 h 3714750"/>
                  <a:gd name="connsiteX4" fmla="*/ 3588291 w 3588291"/>
                  <a:gd name="connsiteY4" fmla="*/ 0 h 3714750"/>
                  <a:gd name="connsiteX5" fmla="*/ 3550191 w 3588291"/>
                  <a:gd name="connsiteY5" fmla="*/ 38100 h 3714750"/>
                  <a:gd name="connsiteX0" fmla="*/ 3252162 w 3290262"/>
                  <a:gd name="connsiteY0" fmla="*/ 38100 h 3714750"/>
                  <a:gd name="connsiteX1" fmla="*/ 489912 w 3290262"/>
                  <a:gd name="connsiteY1" fmla="*/ 3714750 h 3714750"/>
                  <a:gd name="connsiteX2" fmla="*/ 3252162 w 3290262"/>
                  <a:gd name="connsiteY2" fmla="*/ 190500 h 3714750"/>
                  <a:gd name="connsiteX3" fmla="*/ 2509212 w 3290262"/>
                  <a:gd name="connsiteY3" fmla="*/ 3086100 h 3714750"/>
                  <a:gd name="connsiteX4" fmla="*/ 3290262 w 3290262"/>
                  <a:gd name="connsiteY4" fmla="*/ 0 h 3714750"/>
                  <a:gd name="connsiteX5" fmla="*/ 3252162 w 3290262"/>
                  <a:gd name="connsiteY5" fmla="*/ 38100 h 3714750"/>
                  <a:gd name="connsiteX0" fmla="*/ 3228144 w 3513894"/>
                  <a:gd name="connsiteY0" fmla="*/ 58070 h 3734720"/>
                  <a:gd name="connsiteX1" fmla="*/ 465894 w 3513894"/>
                  <a:gd name="connsiteY1" fmla="*/ 3734720 h 3734720"/>
                  <a:gd name="connsiteX2" fmla="*/ 3513894 w 3513894"/>
                  <a:gd name="connsiteY2" fmla="*/ 920 h 3734720"/>
                  <a:gd name="connsiteX3" fmla="*/ 2485194 w 3513894"/>
                  <a:gd name="connsiteY3" fmla="*/ 3106070 h 3734720"/>
                  <a:gd name="connsiteX4" fmla="*/ 3266244 w 3513894"/>
                  <a:gd name="connsiteY4" fmla="*/ 19970 h 3734720"/>
                  <a:gd name="connsiteX5" fmla="*/ 3228144 w 3513894"/>
                  <a:gd name="connsiteY5" fmla="*/ 58070 h 3734720"/>
                  <a:gd name="connsiteX0" fmla="*/ 3247194 w 3513894"/>
                  <a:gd name="connsiteY0" fmla="*/ 191420 h 3734720"/>
                  <a:gd name="connsiteX1" fmla="*/ 465894 w 3513894"/>
                  <a:gd name="connsiteY1" fmla="*/ 3734720 h 3734720"/>
                  <a:gd name="connsiteX2" fmla="*/ 3513894 w 3513894"/>
                  <a:gd name="connsiteY2" fmla="*/ 920 h 3734720"/>
                  <a:gd name="connsiteX3" fmla="*/ 2485194 w 3513894"/>
                  <a:gd name="connsiteY3" fmla="*/ 3106070 h 3734720"/>
                  <a:gd name="connsiteX4" fmla="*/ 3266244 w 3513894"/>
                  <a:gd name="connsiteY4" fmla="*/ 19970 h 3734720"/>
                  <a:gd name="connsiteX5" fmla="*/ 3247194 w 3513894"/>
                  <a:gd name="connsiteY5" fmla="*/ 191420 h 3734720"/>
                  <a:gd name="connsiteX0" fmla="*/ 3247194 w 3513894"/>
                  <a:gd name="connsiteY0" fmla="*/ 191420 h 3734720"/>
                  <a:gd name="connsiteX1" fmla="*/ 465894 w 3513894"/>
                  <a:gd name="connsiteY1" fmla="*/ 3734720 h 3734720"/>
                  <a:gd name="connsiteX2" fmla="*/ 3513894 w 3513894"/>
                  <a:gd name="connsiteY2" fmla="*/ 920 h 3734720"/>
                  <a:gd name="connsiteX3" fmla="*/ 2485194 w 3513894"/>
                  <a:gd name="connsiteY3" fmla="*/ 3106070 h 3734720"/>
                  <a:gd name="connsiteX4" fmla="*/ 3266244 w 3513894"/>
                  <a:gd name="connsiteY4" fmla="*/ 19970 h 3734720"/>
                  <a:gd name="connsiteX5" fmla="*/ 3247194 w 3513894"/>
                  <a:gd name="connsiteY5" fmla="*/ 191420 h 3734720"/>
                  <a:gd name="connsiteX0" fmla="*/ 2985462 w 3252162"/>
                  <a:gd name="connsiteY0" fmla="*/ 200397 h 3115047"/>
                  <a:gd name="connsiteX1" fmla="*/ 489912 w 3252162"/>
                  <a:gd name="connsiteY1" fmla="*/ 2543547 h 3115047"/>
                  <a:gd name="connsiteX2" fmla="*/ 3252162 w 3252162"/>
                  <a:gd name="connsiteY2" fmla="*/ 9897 h 3115047"/>
                  <a:gd name="connsiteX3" fmla="*/ 2223462 w 3252162"/>
                  <a:gd name="connsiteY3" fmla="*/ 3115047 h 3115047"/>
                  <a:gd name="connsiteX4" fmla="*/ 3004512 w 3252162"/>
                  <a:gd name="connsiteY4" fmla="*/ 28947 h 3115047"/>
                  <a:gd name="connsiteX5" fmla="*/ 2985462 w 3252162"/>
                  <a:gd name="connsiteY5" fmla="*/ 200397 h 3115047"/>
                  <a:gd name="connsiteX0" fmla="*/ 2985462 w 3252162"/>
                  <a:gd name="connsiteY0" fmla="*/ 200397 h 3115047"/>
                  <a:gd name="connsiteX1" fmla="*/ 489912 w 3252162"/>
                  <a:gd name="connsiteY1" fmla="*/ 2543547 h 3115047"/>
                  <a:gd name="connsiteX2" fmla="*/ 3252162 w 3252162"/>
                  <a:gd name="connsiteY2" fmla="*/ 9897 h 3115047"/>
                  <a:gd name="connsiteX3" fmla="*/ 2223462 w 3252162"/>
                  <a:gd name="connsiteY3" fmla="*/ 3115047 h 3115047"/>
                  <a:gd name="connsiteX4" fmla="*/ 3004512 w 3252162"/>
                  <a:gd name="connsiteY4" fmla="*/ 28947 h 3115047"/>
                  <a:gd name="connsiteX5" fmla="*/ 2985462 w 3252162"/>
                  <a:gd name="connsiteY5" fmla="*/ 200397 h 3115047"/>
                  <a:gd name="connsiteX0" fmla="*/ 2619284 w 2885984"/>
                  <a:gd name="connsiteY0" fmla="*/ 193733 h 3108383"/>
                  <a:gd name="connsiteX1" fmla="*/ 123734 w 2885984"/>
                  <a:gd name="connsiteY1" fmla="*/ 2536883 h 3108383"/>
                  <a:gd name="connsiteX2" fmla="*/ 2885984 w 2885984"/>
                  <a:gd name="connsiteY2" fmla="*/ 3233 h 3108383"/>
                  <a:gd name="connsiteX3" fmla="*/ 1857284 w 2885984"/>
                  <a:gd name="connsiteY3" fmla="*/ 3108383 h 3108383"/>
                  <a:gd name="connsiteX4" fmla="*/ 2638334 w 2885984"/>
                  <a:gd name="connsiteY4" fmla="*/ 22283 h 3108383"/>
                  <a:gd name="connsiteX5" fmla="*/ 2619284 w 2885984"/>
                  <a:gd name="connsiteY5" fmla="*/ 193733 h 3108383"/>
                  <a:gd name="connsiteX0" fmla="*/ 2638334 w 2885984"/>
                  <a:gd name="connsiteY0" fmla="*/ 22283 h 3108383"/>
                  <a:gd name="connsiteX1" fmla="*/ 123734 w 2885984"/>
                  <a:gd name="connsiteY1" fmla="*/ 2536883 h 3108383"/>
                  <a:gd name="connsiteX2" fmla="*/ 2885984 w 2885984"/>
                  <a:gd name="connsiteY2" fmla="*/ 3233 h 3108383"/>
                  <a:gd name="connsiteX3" fmla="*/ 1857284 w 2885984"/>
                  <a:gd name="connsiteY3" fmla="*/ 3108383 h 3108383"/>
                  <a:gd name="connsiteX4" fmla="*/ 2638334 w 2885984"/>
                  <a:gd name="connsiteY4" fmla="*/ 22283 h 3108383"/>
                  <a:gd name="connsiteX0" fmla="*/ 2638334 w 3113196"/>
                  <a:gd name="connsiteY0" fmla="*/ 325176 h 2839776"/>
                  <a:gd name="connsiteX1" fmla="*/ 123734 w 3113196"/>
                  <a:gd name="connsiteY1" fmla="*/ 2839776 h 2839776"/>
                  <a:gd name="connsiteX2" fmla="*/ 2885984 w 3113196"/>
                  <a:gd name="connsiteY2" fmla="*/ 306126 h 2839776"/>
                  <a:gd name="connsiteX3" fmla="*/ 2638334 w 3113196"/>
                  <a:gd name="connsiteY3" fmla="*/ 325176 h 2839776"/>
                  <a:gd name="connsiteX0" fmla="*/ 2638334 w 2885984"/>
                  <a:gd name="connsiteY0" fmla="*/ 62045 h 2576645"/>
                  <a:gd name="connsiteX1" fmla="*/ 123734 w 2885984"/>
                  <a:gd name="connsiteY1" fmla="*/ 2576645 h 2576645"/>
                  <a:gd name="connsiteX2" fmla="*/ 2885984 w 2885984"/>
                  <a:gd name="connsiteY2" fmla="*/ 42995 h 2576645"/>
                  <a:gd name="connsiteX3" fmla="*/ 2638334 w 2885984"/>
                  <a:gd name="connsiteY3" fmla="*/ 62045 h 2576645"/>
                  <a:gd name="connsiteX0" fmla="*/ 2514600 w 2514600"/>
                  <a:gd name="connsiteY0" fmla="*/ 0 h 2514600"/>
                  <a:gd name="connsiteX1" fmla="*/ 0 w 2514600"/>
                  <a:gd name="connsiteY1" fmla="*/ 2514600 h 2514600"/>
                  <a:gd name="connsiteX2" fmla="*/ 2514600 w 2514600"/>
                  <a:gd name="connsiteY2" fmla="*/ 0 h 2514600"/>
                  <a:gd name="connsiteX0" fmla="*/ 2569404 w 2569404"/>
                  <a:gd name="connsiteY0" fmla="*/ 0 h 2514600"/>
                  <a:gd name="connsiteX1" fmla="*/ 54804 w 2569404"/>
                  <a:gd name="connsiteY1" fmla="*/ 2514600 h 2514600"/>
                  <a:gd name="connsiteX2" fmla="*/ 2569404 w 2569404"/>
                  <a:gd name="connsiteY2" fmla="*/ 0 h 2514600"/>
                  <a:gd name="connsiteX0" fmla="*/ 2569404 w 2569404"/>
                  <a:gd name="connsiteY0" fmla="*/ 0 h 2514600"/>
                  <a:gd name="connsiteX1" fmla="*/ 54804 w 2569404"/>
                  <a:gd name="connsiteY1" fmla="*/ 2514600 h 2514600"/>
                  <a:gd name="connsiteX2" fmla="*/ 2569404 w 2569404"/>
                  <a:gd name="connsiteY2" fmla="*/ 0 h 2514600"/>
                  <a:gd name="connsiteX0" fmla="*/ 2569404 w 2569404"/>
                  <a:gd name="connsiteY0" fmla="*/ 0 h 2514600"/>
                  <a:gd name="connsiteX1" fmla="*/ 54804 w 2569404"/>
                  <a:gd name="connsiteY1" fmla="*/ 2514600 h 2514600"/>
                  <a:gd name="connsiteX2" fmla="*/ 2569404 w 2569404"/>
                  <a:gd name="connsiteY2" fmla="*/ 0 h 2514600"/>
                  <a:gd name="connsiteX0" fmla="*/ 2569404 w 2569404"/>
                  <a:gd name="connsiteY0" fmla="*/ 0 h 2514600"/>
                  <a:gd name="connsiteX1" fmla="*/ 54804 w 2569404"/>
                  <a:gd name="connsiteY1" fmla="*/ 2514600 h 2514600"/>
                  <a:gd name="connsiteX2" fmla="*/ 2569404 w 2569404"/>
                  <a:gd name="connsiteY2" fmla="*/ 0 h 2514600"/>
                  <a:gd name="connsiteX0" fmla="*/ 2569404 w 2569404"/>
                  <a:gd name="connsiteY0" fmla="*/ 0 h 2514600"/>
                  <a:gd name="connsiteX1" fmla="*/ 54804 w 2569404"/>
                  <a:gd name="connsiteY1" fmla="*/ 2514600 h 2514600"/>
                  <a:gd name="connsiteX2" fmla="*/ 2569404 w 2569404"/>
                  <a:gd name="connsiteY2" fmla="*/ 0 h 2514600"/>
                </a:gdLst>
                <a:ahLst/>
                <a:cxnLst>
                  <a:cxn ang="0">
                    <a:pos x="connsiteX0" y="connsiteY0"/>
                  </a:cxn>
                  <a:cxn ang="0">
                    <a:pos x="connsiteX1" y="connsiteY1"/>
                  </a:cxn>
                  <a:cxn ang="0">
                    <a:pos x="connsiteX2" y="connsiteY2"/>
                  </a:cxn>
                </a:cxnLst>
                <a:rect l="l" t="t" r="r" b="b"/>
                <a:pathLst>
                  <a:path w="2569404" h="2514600">
                    <a:moveTo>
                      <a:pt x="2569404" y="0"/>
                    </a:moveTo>
                    <a:cubicBezTo>
                      <a:pt x="1731204" y="838200"/>
                      <a:pt x="-364296" y="800100"/>
                      <a:pt x="54804" y="2514600"/>
                    </a:cubicBezTo>
                    <a:cubicBezTo>
                      <a:pt x="-21396" y="990600"/>
                      <a:pt x="2219417" y="810673"/>
                      <a:pt x="2569404" y="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олилиния 20"/>
              <p:cNvSpPr/>
              <p:nvPr/>
            </p:nvSpPr>
            <p:spPr>
              <a:xfrm>
                <a:off x="7437360" y="2231840"/>
                <a:ext cx="1268489" cy="870320"/>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Lst>
                <a:ahLst/>
                <a:cxnLst>
                  <a:cxn ang="0">
                    <a:pos x="connsiteX0" y="connsiteY0"/>
                  </a:cxn>
                  <a:cxn ang="0">
                    <a:pos x="connsiteX1" y="connsiteY1"/>
                  </a:cxn>
                  <a:cxn ang="0">
                    <a:pos x="connsiteX2" y="connsiteY2"/>
                  </a:cxn>
                  <a:cxn ang="0">
                    <a:pos x="connsiteX3" y="connsiteY3"/>
                  </a:cxn>
                </a:cxnLst>
                <a:rect l="l" t="t" r="r" b="b"/>
                <a:pathLst>
                  <a:path w="1268489" h="870320">
                    <a:moveTo>
                      <a:pt x="258839" y="870320"/>
                    </a:moveTo>
                    <a:cubicBezTo>
                      <a:pt x="277889" y="362320"/>
                      <a:pt x="931939" y="489320"/>
                      <a:pt x="1268489" y="298820"/>
                    </a:cubicBezTo>
                    <a:lnTo>
                      <a:pt x="468389" y="13070"/>
                    </a:lnTo>
                    <a:cubicBezTo>
                      <a:pt x="93739" y="-69480"/>
                      <a:pt x="-255511" y="241670"/>
                      <a:pt x="258839" y="87032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grpSp>
        <p:grpSp>
          <p:nvGrpSpPr>
            <p:cNvPr id="9" name="Группа 8"/>
            <p:cNvGrpSpPr/>
            <p:nvPr/>
          </p:nvGrpSpPr>
          <p:grpSpPr>
            <a:xfrm>
              <a:off x="6804247" y="2989943"/>
              <a:ext cx="1935357" cy="2630356"/>
              <a:chOff x="6804247" y="2989943"/>
              <a:chExt cx="1935357" cy="2630356"/>
            </a:xfrm>
            <a:effectLst>
              <a:outerShdw blurRad="152400" dist="88900" dir="2700000" algn="tl" rotWithShape="0">
                <a:prstClr val="black">
                  <a:alpha val="40000"/>
                </a:prstClr>
              </a:outerShdw>
            </a:effectLst>
          </p:grpSpPr>
          <p:sp>
            <p:nvSpPr>
              <p:cNvPr id="18" name="Полилиния 17"/>
              <p:cNvSpPr/>
              <p:nvPr/>
            </p:nvSpPr>
            <p:spPr>
              <a:xfrm>
                <a:off x="6804247" y="2989943"/>
                <a:ext cx="1935357" cy="1519178"/>
              </a:xfrm>
              <a:custGeom>
                <a:avLst/>
                <a:gdLst>
                  <a:gd name="connsiteX0" fmla="*/ 0 w 1262743"/>
                  <a:gd name="connsiteY0" fmla="*/ 0 h 2162628"/>
                  <a:gd name="connsiteX1" fmla="*/ 1262743 w 1262743"/>
                  <a:gd name="connsiteY1" fmla="*/ 928914 h 2162628"/>
                  <a:gd name="connsiteX2" fmla="*/ 899886 w 1262743"/>
                  <a:gd name="connsiteY2" fmla="*/ 2162628 h 2162628"/>
                  <a:gd name="connsiteX3" fmla="*/ 0 w 1262743"/>
                  <a:gd name="connsiteY3" fmla="*/ 0 h 2162628"/>
                  <a:gd name="connsiteX0" fmla="*/ 0 w 1521910"/>
                  <a:gd name="connsiteY0" fmla="*/ 0 h 2162628"/>
                  <a:gd name="connsiteX1" fmla="*/ 1262743 w 1521910"/>
                  <a:gd name="connsiteY1" fmla="*/ 928914 h 2162628"/>
                  <a:gd name="connsiteX2" fmla="*/ 899886 w 1521910"/>
                  <a:gd name="connsiteY2" fmla="*/ 2162628 h 2162628"/>
                  <a:gd name="connsiteX3" fmla="*/ 0 w 1521910"/>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13544 w 2402547"/>
                  <a:gd name="connsiteY0" fmla="*/ 33885 h 2196513"/>
                  <a:gd name="connsiteX1" fmla="*/ 1029543 w 2402547"/>
                  <a:gd name="connsiteY1" fmla="*/ 1848171 h 2196513"/>
                  <a:gd name="connsiteX2" fmla="*/ 1276287 w 2402547"/>
                  <a:gd name="connsiteY2" fmla="*/ 962799 h 2196513"/>
                  <a:gd name="connsiteX3" fmla="*/ 913430 w 2402547"/>
                  <a:gd name="connsiteY3" fmla="*/ 2196513 h 2196513"/>
                  <a:gd name="connsiteX4" fmla="*/ 13544 w 2402547"/>
                  <a:gd name="connsiteY4" fmla="*/ 33885 h 2196513"/>
                  <a:gd name="connsiteX0" fmla="*/ 13544 w 2402547"/>
                  <a:gd name="connsiteY0" fmla="*/ 0 h 2162628"/>
                  <a:gd name="connsiteX1" fmla="*/ 1029543 w 2402547"/>
                  <a:gd name="connsiteY1" fmla="*/ 1814286 h 2162628"/>
                  <a:gd name="connsiteX2" fmla="*/ 1276287 w 2402547"/>
                  <a:gd name="connsiteY2" fmla="*/ 928914 h 2162628"/>
                  <a:gd name="connsiteX3" fmla="*/ 913430 w 2402547"/>
                  <a:gd name="connsiteY3" fmla="*/ 2162628 h 2162628"/>
                  <a:gd name="connsiteX4" fmla="*/ 13544 w 2402547"/>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19479 w 2408482"/>
                  <a:gd name="connsiteY0" fmla="*/ 0 h 2162628"/>
                  <a:gd name="connsiteX1" fmla="*/ 962906 w 2408482"/>
                  <a:gd name="connsiteY1" fmla="*/ 2002971 h 2162628"/>
                  <a:gd name="connsiteX2" fmla="*/ 1282222 w 2408482"/>
                  <a:gd name="connsiteY2" fmla="*/ 928914 h 2162628"/>
                  <a:gd name="connsiteX3" fmla="*/ 919365 w 2408482"/>
                  <a:gd name="connsiteY3" fmla="*/ 2162628 h 2162628"/>
                  <a:gd name="connsiteX4" fmla="*/ 19479 w 2408482"/>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86250"/>
                  <a:gd name="connsiteY0" fmla="*/ 0 h 2162628"/>
                  <a:gd name="connsiteX1" fmla="*/ 1300606 w 2486250"/>
                  <a:gd name="connsiteY1" fmla="*/ 1857828 h 2162628"/>
                  <a:gd name="connsiteX2" fmla="*/ 1286093 w 2486250"/>
                  <a:gd name="connsiteY2" fmla="*/ 928914 h 2162628"/>
                  <a:gd name="connsiteX3" fmla="*/ 923236 w 2486250"/>
                  <a:gd name="connsiteY3" fmla="*/ 2162628 h 2162628"/>
                  <a:gd name="connsiteX4" fmla="*/ 23350 w 2486250"/>
                  <a:gd name="connsiteY4" fmla="*/ 0 h 2162628"/>
                  <a:gd name="connsiteX0" fmla="*/ 14606 w 2639499"/>
                  <a:gd name="connsiteY0" fmla="*/ 0 h 2002971"/>
                  <a:gd name="connsiteX1" fmla="*/ 1291862 w 2639499"/>
                  <a:gd name="connsiteY1" fmla="*/ 1857828 h 2002971"/>
                  <a:gd name="connsiteX2" fmla="*/ 1277349 w 2639499"/>
                  <a:gd name="connsiteY2" fmla="*/ 928914 h 2002971"/>
                  <a:gd name="connsiteX3" fmla="*/ 1277349 w 2639499"/>
                  <a:gd name="connsiteY3" fmla="*/ 2002971 h 2002971"/>
                  <a:gd name="connsiteX4" fmla="*/ 14606 w 2639499"/>
                  <a:gd name="connsiteY4" fmla="*/ 0 h 2002971"/>
                  <a:gd name="connsiteX0" fmla="*/ 15519 w 2640412"/>
                  <a:gd name="connsiteY0" fmla="*/ 0 h 2002971"/>
                  <a:gd name="connsiteX1" fmla="*/ 1292775 w 2640412"/>
                  <a:gd name="connsiteY1" fmla="*/ 1857828 h 2002971"/>
                  <a:gd name="connsiteX2" fmla="*/ 1278262 w 2640412"/>
                  <a:gd name="connsiteY2" fmla="*/ 928914 h 2002971"/>
                  <a:gd name="connsiteX3" fmla="*/ 1278262 w 2640412"/>
                  <a:gd name="connsiteY3" fmla="*/ 2002971 h 2002971"/>
                  <a:gd name="connsiteX4" fmla="*/ 15519 w 2640412"/>
                  <a:gd name="connsiteY4" fmla="*/ 0 h 2002971"/>
                  <a:gd name="connsiteX0" fmla="*/ 1221 w 2626114"/>
                  <a:gd name="connsiteY0" fmla="*/ 0 h 2002971"/>
                  <a:gd name="connsiteX1" fmla="*/ 1278477 w 2626114"/>
                  <a:gd name="connsiteY1" fmla="*/ 1857828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2037 w 2674671"/>
                  <a:gd name="connsiteY0" fmla="*/ 0 h 2002987"/>
                  <a:gd name="connsiteX1" fmla="*/ 1264779 w 2674671"/>
                  <a:gd name="connsiteY1" fmla="*/ 1915885 h 2002987"/>
                  <a:gd name="connsiteX2" fmla="*/ 1264780 w 2674671"/>
                  <a:gd name="connsiteY2" fmla="*/ 928914 h 2002987"/>
                  <a:gd name="connsiteX3" fmla="*/ 1264780 w 2674671"/>
                  <a:gd name="connsiteY3" fmla="*/ 2002971 h 2002987"/>
                  <a:gd name="connsiteX4" fmla="*/ 2037 w 2674671"/>
                  <a:gd name="connsiteY4" fmla="*/ 0 h 2002987"/>
                  <a:gd name="connsiteX0" fmla="*/ 2106 w 2674740"/>
                  <a:gd name="connsiteY0" fmla="*/ 0 h 2002971"/>
                  <a:gd name="connsiteX1" fmla="*/ 1264848 w 2674740"/>
                  <a:gd name="connsiteY1" fmla="*/ 1915885 h 2002971"/>
                  <a:gd name="connsiteX2" fmla="*/ 1264849 w 2674740"/>
                  <a:gd name="connsiteY2" fmla="*/ 928914 h 2002971"/>
                  <a:gd name="connsiteX3" fmla="*/ 1264849 w 2674740"/>
                  <a:gd name="connsiteY3" fmla="*/ 2002971 h 2002971"/>
                  <a:gd name="connsiteX4" fmla="*/ 2106 w 2674740"/>
                  <a:gd name="connsiteY4" fmla="*/ 0 h 2002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740" h="2002971">
                    <a:moveTo>
                      <a:pt x="2106" y="0"/>
                    </a:moveTo>
                    <a:cubicBezTo>
                      <a:pt x="181116" y="599924"/>
                      <a:pt x="227077" y="1673980"/>
                      <a:pt x="1264848" y="1915885"/>
                    </a:cubicBezTo>
                    <a:cubicBezTo>
                      <a:pt x="3304104" y="1838477"/>
                      <a:pt x="2474373" y="-285448"/>
                      <a:pt x="1264849" y="928914"/>
                    </a:cubicBezTo>
                    <a:cubicBezTo>
                      <a:pt x="2145382" y="-503163"/>
                      <a:pt x="3940316" y="1722362"/>
                      <a:pt x="1264849" y="2002971"/>
                    </a:cubicBezTo>
                    <a:cubicBezTo>
                      <a:pt x="340774" y="1920725"/>
                      <a:pt x="-31760" y="967619"/>
                      <a:pt x="2106" y="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олилиния 18"/>
              <p:cNvSpPr/>
              <p:nvPr/>
            </p:nvSpPr>
            <p:spPr>
              <a:xfrm rot="16513135" flipH="1">
                <a:off x="7195453" y="4558086"/>
                <a:ext cx="1170704" cy="953721"/>
              </a:xfrm>
              <a:custGeom>
                <a:avLst/>
                <a:gdLst>
                  <a:gd name="connsiteX0" fmla="*/ 0 w 1262743"/>
                  <a:gd name="connsiteY0" fmla="*/ 0 h 2162628"/>
                  <a:gd name="connsiteX1" fmla="*/ 1262743 w 1262743"/>
                  <a:gd name="connsiteY1" fmla="*/ 928914 h 2162628"/>
                  <a:gd name="connsiteX2" fmla="*/ 899886 w 1262743"/>
                  <a:gd name="connsiteY2" fmla="*/ 2162628 h 2162628"/>
                  <a:gd name="connsiteX3" fmla="*/ 0 w 1262743"/>
                  <a:gd name="connsiteY3" fmla="*/ 0 h 2162628"/>
                  <a:gd name="connsiteX0" fmla="*/ 0 w 1521910"/>
                  <a:gd name="connsiteY0" fmla="*/ 0 h 2162628"/>
                  <a:gd name="connsiteX1" fmla="*/ 1262743 w 1521910"/>
                  <a:gd name="connsiteY1" fmla="*/ 928914 h 2162628"/>
                  <a:gd name="connsiteX2" fmla="*/ 899886 w 1521910"/>
                  <a:gd name="connsiteY2" fmla="*/ 2162628 h 2162628"/>
                  <a:gd name="connsiteX3" fmla="*/ 0 w 1521910"/>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13544 w 2402547"/>
                  <a:gd name="connsiteY0" fmla="*/ 33885 h 2196513"/>
                  <a:gd name="connsiteX1" fmla="*/ 1029543 w 2402547"/>
                  <a:gd name="connsiteY1" fmla="*/ 1848171 h 2196513"/>
                  <a:gd name="connsiteX2" fmla="*/ 1276287 w 2402547"/>
                  <a:gd name="connsiteY2" fmla="*/ 962799 h 2196513"/>
                  <a:gd name="connsiteX3" fmla="*/ 913430 w 2402547"/>
                  <a:gd name="connsiteY3" fmla="*/ 2196513 h 2196513"/>
                  <a:gd name="connsiteX4" fmla="*/ 13544 w 2402547"/>
                  <a:gd name="connsiteY4" fmla="*/ 33885 h 2196513"/>
                  <a:gd name="connsiteX0" fmla="*/ 13544 w 2402547"/>
                  <a:gd name="connsiteY0" fmla="*/ 0 h 2162628"/>
                  <a:gd name="connsiteX1" fmla="*/ 1029543 w 2402547"/>
                  <a:gd name="connsiteY1" fmla="*/ 1814286 h 2162628"/>
                  <a:gd name="connsiteX2" fmla="*/ 1276287 w 2402547"/>
                  <a:gd name="connsiteY2" fmla="*/ 928914 h 2162628"/>
                  <a:gd name="connsiteX3" fmla="*/ 913430 w 2402547"/>
                  <a:gd name="connsiteY3" fmla="*/ 2162628 h 2162628"/>
                  <a:gd name="connsiteX4" fmla="*/ 13544 w 2402547"/>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19479 w 2408482"/>
                  <a:gd name="connsiteY0" fmla="*/ 0 h 2162628"/>
                  <a:gd name="connsiteX1" fmla="*/ 962906 w 2408482"/>
                  <a:gd name="connsiteY1" fmla="*/ 2002971 h 2162628"/>
                  <a:gd name="connsiteX2" fmla="*/ 1282222 w 2408482"/>
                  <a:gd name="connsiteY2" fmla="*/ 928914 h 2162628"/>
                  <a:gd name="connsiteX3" fmla="*/ 919365 w 2408482"/>
                  <a:gd name="connsiteY3" fmla="*/ 2162628 h 2162628"/>
                  <a:gd name="connsiteX4" fmla="*/ 19479 w 2408482"/>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86250"/>
                  <a:gd name="connsiteY0" fmla="*/ 0 h 2162628"/>
                  <a:gd name="connsiteX1" fmla="*/ 1300606 w 2486250"/>
                  <a:gd name="connsiteY1" fmla="*/ 1857828 h 2162628"/>
                  <a:gd name="connsiteX2" fmla="*/ 1286093 w 2486250"/>
                  <a:gd name="connsiteY2" fmla="*/ 928914 h 2162628"/>
                  <a:gd name="connsiteX3" fmla="*/ 923236 w 2486250"/>
                  <a:gd name="connsiteY3" fmla="*/ 2162628 h 2162628"/>
                  <a:gd name="connsiteX4" fmla="*/ 23350 w 2486250"/>
                  <a:gd name="connsiteY4" fmla="*/ 0 h 2162628"/>
                  <a:gd name="connsiteX0" fmla="*/ 14606 w 2639499"/>
                  <a:gd name="connsiteY0" fmla="*/ 0 h 2002971"/>
                  <a:gd name="connsiteX1" fmla="*/ 1291862 w 2639499"/>
                  <a:gd name="connsiteY1" fmla="*/ 1857828 h 2002971"/>
                  <a:gd name="connsiteX2" fmla="*/ 1277349 w 2639499"/>
                  <a:gd name="connsiteY2" fmla="*/ 928914 h 2002971"/>
                  <a:gd name="connsiteX3" fmla="*/ 1277349 w 2639499"/>
                  <a:gd name="connsiteY3" fmla="*/ 2002971 h 2002971"/>
                  <a:gd name="connsiteX4" fmla="*/ 14606 w 2639499"/>
                  <a:gd name="connsiteY4" fmla="*/ 0 h 2002971"/>
                  <a:gd name="connsiteX0" fmla="*/ 15519 w 2640412"/>
                  <a:gd name="connsiteY0" fmla="*/ 0 h 2002971"/>
                  <a:gd name="connsiteX1" fmla="*/ 1292775 w 2640412"/>
                  <a:gd name="connsiteY1" fmla="*/ 1857828 h 2002971"/>
                  <a:gd name="connsiteX2" fmla="*/ 1278262 w 2640412"/>
                  <a:gd name="connsiteY2" fmla="*/ 928914 h 2002971"/>
                  <a:gd name="connsiteX3" fmla="*/ 1278262 w 2640412"/>
                  <a:gd name="connsiteY3" fmla="*/ 2002971 h 2002971"/>
                  <a:gd name="connsiteX4" fmla="*/ 15519 w 2640412"/>
                  <a:gd name="connsiteY4" fmla="*/ 0 h 2002971"/>
                  <a:gd name="connsiteX0" fmla="*/ 1221 w 2626114"/>
                  <a:gd name="connsiteY0" fmla="*/ 0 h 2002971"/>
                  <a:gd name="connsiteX1" fmla="*/ 1278477 w 2626114"/>
                  <a:gd name="connsiteY1" fmla="*/ 1857828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2037 w 2674671"/>
                  <a:gd name="connsiteY0" fmla="*/ 0 h 2002987"/>
                  <a:gd name="connsiteX1" fmla="*/ 1264779 w 2674671"/>
                  <a:gd name="connsiteY1" fmla="*/ 1915885 h 2002987"/>
                  <a:gd name="connsiteX2" fmla="*/ 1264780 w 2674671"/>
                  <a:gd name="connsiteY2" fmla="*/ 928914 h 2002987"/>
                  <a:gd name="connsiteX3" fmla="*/ 1264780 w 2674671"/>
                  <a:gd name="connsiteY3" fmla="*/ 2002971 h 2002987"/>
                  <a:gd name="connsiteX4" fmla="*/ 2037 w 2674671"/>
                  <a:gd name="connsiteY4" fmla="*/ 0 h 2002987"/>
                  <a:gd name="connsiteX0" fmla="*/ 2106 w 2674740"/>
                  <a:gd name="connsiteY0" fmla="*/ 0 h 2002971"/>
                  <a:gd name="connsiteX1" fmla="*/ 1264848 w 2674740"/>
                  <a:gd name="connsiteY1" fmla="*/ 1915885 h 2002971"/>
                  <a:gd name="connsiteX2" fmla="*/ 1264849 w 2674740"/>
                  <a:gd name="connsiteY2" fmla="*/ 928914 h 2002971"/>
                  <a:gd name="connsiteX3" fmla="*/ 1264849 w 2674740"/>
                  <a:gd name="connsiteY3" fmla="*/ 2002971 h 2002971"/>
                  <a:gd name="connsiteX4" fmla="*/ 2106 w 2674740"/>
                  <a:gd name="connsiteY4" fmla="*/ 0 h 2002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740" h="2002971">
                    <a:moveTo>
                      <a:pt x="2106" y="0"/>
                    </a:moveTo>
                    <a:cubicBezTo>
                      <a:pt x="181116" y="599924"/>
                      <a:pt x="227077" y="1673980"/>
                      <a:pt x="1264848" y="1915885"/>
                    </a:cubicBezTo>
                    <a:cubicBezTo>
                      <a:pt x="3304104" y="1838477"/>
                      <a:pt x="2474373" y="-285448"/>
                      <a:pt x="1264849" y="928914"/>
                    </a:cubicBezTo>
                    <a:cubicBezTo>
                      <a:pt x="2145382" y="-503163"/>
                      <a:pt x="3940316" y="1722362"/>
                      <a:pt x="1264849" y="2002971"/>
                    </a:cubicBezTo>
                    <a:cubicBezTo>
                      <a:pt x="340774" y="1920725"/>
                      <a:pt x="-31760" y="967619"/>
                      <a:pt x="2106" y="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0" name="Группа 9"/>
            <p:cNvGrpSpPr/>
            <p:nvPr/>
          </p:nvGrpSpPr>
          <p:grpSpPr>
            <a:xfrm>
              <a:off x="185390" y="3243716"/>
              <a:ext cx="3590585" cy="5620207"/>
              <a:chOff x="185390" y="3243716"/>
              <a:chExt cx="3590585" cy="5620207"/>
            </a:xfrm>
            <a:effectLst>
              <a:outerShdw blurRad="241300" dist="127000" dir="2700000" algn="tl" rotWithShape="0">
                <a:prstClr val="black">
                  <a:alpha val="40000"/>
                </a:prstClr>
              </a:outerShdw>
            </a:effectLst>
          </p:grpSpPr>
          <p:grpSp>
            <p:nvGrpSpPr>
              <p:cNvPr id="11" name="Группа 10"/>
              <p:cNvGrpSpPr/>
              <p:nvPr/>
            </p:nvGrpSpPr>
            <p:grpSpPr>
              <a:xfrm rot="730301">
                <a:off x="185390" y="3243716"/>
                <a:ext cx="2537603" cy="1800200"/>
                <a:chOff x="1242309" y="3933056"/>
                <a:chExt cx="3179905" cy="2425676"/>
              </a:xfrm>
            </p:grpSpPr>
            <p:sp>
              <p:nvSpPr>
                <p:cNvPr id="16" name="Полилиния 15"/>
                <p:cNvSpPr/>
                <p:nvPr/>
              </p:nvSpPr>
              <p:spPr>
                <a:xfrm flipH="1">
                  <a:off x="1242309" y="3933056"/>
                  <a:ext cx="3179905" cy="242567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Lst>
                  <a:ahLst/>
                  <a:cxnLst>
                    <a:cxn ang="0">
                      <a:pos x="connsiteX0" y="connsiteY0"/>
                    </a:cxn>
                    <a:cxn ang="0">
                      <a:pos x="connsiteX1" y="connsiteY1"/>
                    </a:cxn>
                    <a:cxn ang="0">
                      <a:pos x="connsiteX2" y="connsiteY2"/>
                    </a:cxn>
                    <a:cxn ang="0">
                      <a:pos x="connsiteX3" y="connsiteY3"/>
                    </a:cxn>
                  </a:cxnLst>
                  <a:rect l="l" t="t" r="r" b="b"/>
                  <a:pathLst>
                    <a:path w="3179905" h="2425676">
                      <a:moveTo>
                        <a:pt x="457570" y="2425676"/>
                      </a:moveTo>
                      <a:cubicBezTo>
                        <a:pt x="723363" y="1917676"/>
                        <a:pt x="971012" y="985133"/>
                        <a:pt x="3179905" y="228576"/>
                      </a:cubicBezTo>
                      <a:cubicBezTo>
                        <a:pt x="2390691" y="-65037"/>
                        <a:pt x="890276" y="-126418"/>
                        <a:pt x="289748" y="349226"/>
                      </a:cubicBezTo>
                      <a:cubicBezTo>
                        <a:pt x="-171988" y="803704"/>
                        <a:pt x="-56780" y="1797026"/>
                        <a:pt x="457570" y="242567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17" name="Полилиния 16"/>
                <p:cNvSpPr/>
                <p:nvPr/>
              </p:nvSpPr>
              <p:spPr>
                <a:xfrm flipH="1">
                  <a:off x="1242309" y="4034146"/>
                  <a:ext cx="2973173" cy="232458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Lst>
                  <a:ahLst/>
                  <a:cxnLst>
                    <a:cxn ang="0">
                      <a:pos x="connsiteX0" y="connsiteY0"/>
                    </a:cxn>
                    <a:cxn ang="0">
                      <a:pos x="connsiteX1" y="connsiteY1"/>
                    </a:cxn>
                    <a:cxn ang="0">
                      <a:pos x="connsiteX2" y="connsiteY2"/>
                    </a:cxn>
                    <a:cxn ang="0">
                      <a:pos x="connsiteX3" y="connsiteY3"/>
                    </a:cxn>
                  </a:cxnLst>
                  <a:rect l="l" t="t" r="r" b="b"/>
                  <a:pathLst>
                    <a:path w="2973173" h="2324586">
                      <a:moveTo>
                        <a:pt x="250838" y="2324586"/>
                      </a:moveTo>
                      <a:cubicBezTo>
                        <a:pt x="-223597" y="1061844"/>
                        <a:pt x="764280" y="-146471"/>
                        <a:pt x="2973173" y="127486"/>
                      </a:cubicBezTo>
                      <a:cubicBezTo>
                        <a:pt x="2183959" y="-166127"/>
                        <a:pt x="1162516" y="77292"/>
                        <a:pt x="561988" y="552936"/>
                      </a:cubicBezTo>
                      <a:cubicBezTo>
                        <a:pt x="100252" y="1007414"/>
                        <a:pt x="-263512" y="1695936"/>
                        <a:pt x="250838" y="232458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grpSp>
          <p:grpSp>
            <p:nvGrpSpPr>
              <p:cNvPr id="12" name="Группа 11"/>
              <p:cNvGrpSpPr/>
              <p:nvPr/>
            </p:nvGrpSpPr>
            <p:grpSpPr>
              <a:xfrm rot="3587098" flipH="1">
                <a:off x="687085" y="5581915"/>
                <a:ext cx="2537603" cy="1800200"/>
                <a:chOff x="1242309" y="3933056"/>
                <a:chExt cx="3179905" cy="2425676"/>
              </a:xfrm>
            </p:grpSpPr>
            <p:sp>
              <p:nvSpPr>
                <p:cNvPr id="14" name="Полилиния 13"/>
                <p:cNvSpPr/>
                <p:nvPr/>
              </p:nvSpPr>
              <p:spPr>
                <a:xfrm flipH="1">
                  <a:off x="1242309" y="3933056"/>
                  <a:ext cx="3179905" cy="242567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Lst>
                  <a:ahLst/>
                  <a:cxnLst>
                    <a:cxn ang="0">
                      <a:pos x="connsiteX0" y="connsiteY0"/>
                    </a:cxn>
                    <a:cxn ang="0">
                      <a:pos x="connsiteX1" y="connsiteY1"/>
                    </a:cxn>
                    <a:cxn ang="0">
                      <a:pos x="connsiteX2" y="connsiteY2"/>
                    </a:cxn>
                    <a:cxn ang="0">
                      <a:pos x="connsiteX3" y="connsiteY3"/>
                    </a:cxn>
                  </a:cxnLst>
                  <a:rect l="l" t="t" r="r" b="b"/>
                  <a:pathLst>
                    <a:path w="3179905" h="2425676">
                      <a:moveTo>
                        <a:pt x="457570" y="2425676"/>
                      </a:moveTo>
                      <a:cubicBezTo>
                        <a:pt x="723363" y="1917676"/>
                        <a:pt x="971012" y="985133"/>
                        <a:pt x="3179905" y="228576"/>
                      </a:cubicBezTo>
                      <a:cubicBezTo>
                        <a:pt x="2390691" y="-65037"/>
                        <a:pt x="890276" y="-126418"/>
                        <a:pt x="289748" y="349226"/>
                      </a:cubicBezTo>
                      <a:cubicBezTo>
                        <a:pt x="-171988" y="803704"/>
                        <a:pt x="-56780" y="1797026"/>
                        <a:pt x="457570" y="242567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15" name="Полилиния 14"/>
                <p:cNvSpPr/>
                <p:nvPr/>
              </p:nvSpPr>
              <p:spPr>
                <a:xfrm flipH="1">
                  <a:off x="1242309" y="4034146"/>
                  <a:ext cx="2973173" cy="232458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Lst>
                  <a:ahLst/>
                  <a:cxnLst>
                    <a:cxn ang="0">
                      <a:pos x="connsiteX0" y="connsiteY0"/>
                    </a:cxn>
                    <a:cxn ang="0">
                      <a:pos x="connsiteX1" y="connsiteY1"/>
                    </a:cxn>
                    <a:cxn ang="0">
                      <a:pos x="connsiteX2" y="connsiteY2"/>
                    </a:cxn>
                    <a:cxn ang="0">
                      <a:pos x="connsiteX3" y="connsiteY3"/>
                    </a:cxn>
                  </a:cxnLst>
                  <a:rect l="l" t="t" r="r" b="b"/>
                  <a:pathLst>
                    <a:path w="2973173" h="2324586">
                      <a:moveTo>
                        <a:pt x="250838" y="2324586"/>
                      </a:moveTo>
                      <a:cubicBezTo>
                        <a:pt x="-223597" y="1061844"/>
                        <a:pt x="764280" y="-146471"/>
                        <a:pt x="2973173" y="127486"/>
                      </a:cubicBezTo>
                      <a:cubicBezTo>
                        <a:pt x="2183959" y="-166127"/>
                        <a:pt x="1162516" y="77292"/>
                        <a:pt x="561988" y="552936"/>
                      </a:cubicBezTo>
                      <a:cubicBezTo>
                        <a:pt x="100252" y="1007414"/>
                        <a:pt x="-263512" y="1695936"/>
                        <a:pt x="250838" y="232458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grpSp>
          <p:sp>
            <p:nvSpPr>
              <p:cNvPr id="13" name="Полилиния 12"/>
              <p:cNvSpPr/>
              <p:nvPr/>
            </p:nvSpPr>
            <p:spPr>
              <a:xfrm rot="7992440" flipV="1">
                <a:off x="-100822" y="4987126"/>
                <a:ext cx="4907839" cy="2845755"/>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Lst>
                <a:ahLst/>
                <a:cxnLst>
                  <a:cxn ang="0">
                    <a:pos x="connsiteX0" y="connsiteY0"/>
                  </a:cxn>
                  <a:cxn ang="0">
                    <a:pos x="connsiteX1" y="connsiteY1"/>
                  </a:cxn>
                  <a:cxn ang="0">
                    <a:pos x="connsiteX2" y="connsiteY2"/>
                  </a:cxn>
                  <a:cxn ang="0">
                    <a:pos x="connsiteX3" y="connsiteY3"/>
                  </a:cxn>
                </a:cxnLst>
                <a:rect l="l" t="t" r="r" b="b"/>
                <a:pathLst>
                  <a:path w="2973173" h="2324586">
                    <a:moveTo>
                      <a:pt x="250838" y="2324586"/>
                    </a:moveTo>
                    <a:cubicBezTo>
                      <a:pt x="237998" y="899249"/>
                      <a:pt x="764280" y="-146471"/>
                      <a:pt x="2973173" y="127486"/>
                    </a:cubicBezTo>
                    <a:cubicBezTo>
                      <a:pt x="2183959" y="-166127"/>
                      <a:pt x="1162516" y="77292"/>
                      <a:pt x="561988" y="552936"/>
                    </a:cubicBezTo>
                    <a:cubicBezTo>
                      <a:pt x="100252" y="1007414"/>
                      <a:pt x="-263512" y="1695936"/>
                      <a:pt x="250838" y="232458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grpSp>
      </p:grpSp>
      <p:grpSp>
        <p:nvGrpSpPr>
          <p:cNvPr id="22" name="Группа 21"/>
          <p:cNvGrpSpPr/>
          <p:nvPr userDrawn="1"/>
        </p:nvGrpSpPr>
        <p:grpSpPr>
          <a:xfrm rot="7987570">
            <a:off x="2709199" y="6420659"/>
            <a:ext cx="307901" cy="450659"/>
            <a:chOff x="2857488" y="4883951"/>
            <a:chExt cx="571504" cy="903297"/>
          </a:xfrm>
        </p:grpSpPr>
        <p:sp>
          <p:nvSpPr>
            <p:cNvPr id="23" name="Овал 22"/>
            <p:cNvSpPr/>
            <p:nvPr/>
          </p:nvSpPr>
          <p:spPr>
            <a:xfrm>
              <a:off x="3000364" y="4929198"/>
              <a:ext cx="285752" cy="1428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Овал 23">
              <a:hlinkClick r:id="" action="ppaction://hlinkshowjump?jump=nextslide"/>
            </p:cNvPr>
            <p:cNvSpPr/>
            <p:nvPr/>
          </p:nvSpPr>
          <p:spPr>
            <a:xfrm>
              <a:off x="2857488" y="5000636"/>
              <a:ext cx="571504" cy="785818"/>
            </a:xfrm>
            <a:prstGeom prst="ellipse">
              <a:avLst/>
            </a:prstGeom>
            <a:solidFill>
              <a:schemeClr val="accent5">
                <a:lumMod val="75000"/>
              </a:schemeClr>
            </a:solidFill>
            <a:ln w="6350">
              <a:solidFill>
                <a:schemeClr val="tx1"/>
              </a:solidFill>
            </a:ln>
            <a:scene3d>
              <a:camera prst="orthographicFront"/>
              <a:lightRig rig="threePt" dir="t"/>
            </a:scene3d>
            <a:sp3d prstMaterial="plastic">
              <a:bevelT w="26035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5" name="Прямая соединительная линия 24"/>
            <p:cNvCxnSpPr>
              <a:stCxn id="24" idx="0"/>
              <a:endCxn id="24" idx="4"/>
            </p:cNvCxnSpPr>
            <p:nvPr/>
          </p:nvCxnSpPr>
          <p:spPr>
            <a:xfrm rot="16200000" flipH="1">
              <a:off x="2750331" y="5393545"/>
              <a:ext cx="78581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Овал 25"/>
            <p:cNvSpPr/>
            <p:nvPr/>
          </p:nvSpPr>
          <p:spPr>
            <a:xfrm>
              <a:off x="3069421" y="4883951"/>
              <a:ext cx="142876"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Овал 26"/>
            <p:cNvSpPr/>
            <p:nvPr/>
          </p:nvSpPr>
          <p:spPr>
            <a:xfrm>
              <a:off x="3000364"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Овал 27"/>
            <p:cNvSpPr/>
            <p:nvPr/>
          </p:nvSpPr>
          <p:spPr>
            <a:xfrm>
              <a:off x="292892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Овал 28"/>
            <p:cNvSpPr/>
            <p:nvPr/>
          </p:nvSpPr>
          <p:spPr>
            <a:xfrm>
              <a:off x="292892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Овал 29"/>
            <p:cNvSpPr/>
            <p:nvPr/>
          </p:nvSpPr>
          <p:spPr>
            <a:xfrm>
              <a:off x="3000364"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Овал 30"/>
            <p:cNvSpPr/>
            <p:nvPr/>
          </p:nvSpPr>
          <p:spPr>
            <a:xfrm>
              <a:off x="3214678"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Овал 31"/>
            <p:cNvSpPr/>
            <p:nvPr/>
          </p:nvSpPr>
          <p:spPr>
            <a:xfrm>
              <a:off x="328611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Овал 32"/>
            <p:cNvSpPr/>
            <p:nvPr/>
          </p:nvSpPr>
          <p:spPr>
            <a:xfrm>
              <a:off x="328611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Овал 33"/>
            <p:cNvSpPr/>
            <p:nvPr/>
          </p:nvSpPr>
          <p:spPr>
            <a:xfrm>
              <a:off x="3214678"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5" name="Группа 34"/>
          <p:cNvGrpSpPr/>
          <p:nvPr userDrawn="1"/>
        </p:nvGrpSpPr>
        <p:grpSpPr>
          <a:xfrm rot="13759740">
            <a:off x="128706" y="6346842"/>
            <a:ext cx="307901" cy="450659"/>
            <a:chOff x="2857488" y="4883951"/>
            <a:chExt cx="571504" cy="903297"/>
          </a:xfrm>
        </p:grpSpPr>
        <p:sp>
          <p:nvSpPr>
            <p:cNvPr id="36" name="Овал 35"/>
            <p:cNvSpPr/>
            <p:nvPr/>
          </p:nvSpPr>
          <p:spPr>
            <a:xfrm>
              <a:off x="3000364" y="4929198"/>
              <a:ext cx="285752" cy="1428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Овал 36">
              <a:hlinkClick r:id="" action="ppaction://hlinkshowjump?jump=previousslide"/>
            </p:cNvPr>
            <p:cNvSpPr/>
            <p:nvPr/>
          </p:nvSpPr>
          <p:spPr>
            <a:xfrm>
              <a:off x="2857488" y="5000636"/>
              <a:ext cx="571504" cy="785818"/>
            </a:xfrm>
            <a:prstGeom prst="ellipse">
              <a:avLst/>
            </a:prstGeom>
            <a:solidFill>
              <a:srgbClr val="FFC000"/>
            </a:solidFill>
            <a:ln w="6350">
              <a:solidFill>
                <a:schemeClr val="tx1"/>
              </a:solidFill>
            </a:ln>
            <a:scene3d>
              <a:camera prst="orthographicFront"/>
              <a:lightRig rig="threePt" dir="t"/>
            </a:scene3d>
            <a:sp3d prstMaterial="plastic">
              <a:bevelT w="26035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8" name="Прямая соединительная линия 37"/>
            <p:cNvCxnSpPr>
              <a:stCxn id="37" idx="0"/>
              <a:endCxn id="37" idx="4"/>
            </p:cNvCxnSpPr>
            <p:nvPr/>
          </p:nvCxnSpPr>
          <p:spPr>
            <a:xfrm rot="16200000" flipH="1">
              <a:off x="2750331" y="5393545"/>
              <a:ext cx="78581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Овал 38"/>
            <p:cNvSpPr/>
            <p:nvPr/>
          </p:nvSpPr>
          <p:spPr>
            <a:xfrm>
              <a:off x="3069421" y="4883951"/>
              <a:ext cx="142876"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Овал 39"/>
            <p:cNvSpPr/>
            <p:nvPr/>
          </p:nvSpPr>
          <p:spPr>
            <a:xfrm>
              <a:off x="3000364"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Овал 40"/>
            <p:cNvSpPr/>
            <p:nvPr/>
          </p:nvSpPr>
          <p:spPr>
            <a:xfrm>
              <a:off x="292892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Овал 41"/>
            <p:cNvSpPr/>
            <p:nvPr/>
          </p:nvSpPr>
          <p:spPr>
            <a:xfrm>
              <a:off x="292892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Овал 42"/>
            <p:cNvSpPr/>
            <p:nvPr/>
          </p:nvSpPr>
          <p:spPr>
            <a:xfrm>
              <a:off x="3000364"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Овал 43"/>
            <p:cNvSpPr/>
            <p:nvPr/>
          </p:nvSpPr>
          <p:spPr>
            <a:xfrm>
              <a:off x="3214678"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Овал 44"/>
            <p:cNvSpPr/>
            <p:nvPr/>
          </p:nvSpPr>
          <p:spPr>
            <a:xfrm>
              <a:off x="328611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Овал 45"/>
            <p:cNvSpPr/>
            <p:nvPr/>
          </p:nvSpPr>
          <p:spPr>
            <a:xfrm>
              <a:off x="328611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Овал 46"/>
            <p:cNvSpPr/>
            <p:nvPr/>
          </p:nvSpPr>
          <p:spPr>
            <a:xfrm>
              <a:off x="3214678"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8" name="Группа 47"/>
          <p:cNvGrpSpPr/>
          <p:nvPr userDrawn="1"/>
        </p:nvGrpSpPr>
        <p:grpSpPr>
          <a:xfrm rot="4965394">
            <a:off x="8589021" y="104103"/>
            <a:ext cx="307901" cy="450659"/>
            <a:chOff x="2857488" y="4883951"/>
            <a:chExt cx="571504" cy="903297"/>
          </a:xfrm>
        </p:grpSpPr>
        <p:sp>
          <p:nvSpPr>
            <p:cNvPr id="49" name="Овал 48"/>
            <p:cNvSpPr/>
            <p:nvPr/>
          </p:nvSpPr>
          <p:spPr>
            <a:xfrm>
              <a:off x="3000364" y="4929198"/>
              <a:ext cx="285752" cy="1428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Овал 49">
              <a:hlinkClick r:id="" action="ppaction://hlinkshowjump?jump=endshow"/>
            </p:cNvPr>
            <p:cNvSpPr/>
            <p:nvPr/>
          </p:nvSpPr>
          <p:spPr>
            <a:xfrm>
              <a:off x="2857488" y="5000636"/>
              <a:ext cx="571504" cy="785818"/>
            </a:xfrm>
            <a:prstGeom prst="ellipse">
              <a:avLst/>
            </a:prstGeom>
            <a:solidFill>
              <a:srgbClr val="A50021"/>
            </a:solidFill>
            <a:ln w="6350">
              <a:solidFill>
                <a:schemeClr val="tx1"/>
              </a:solidFill>
            </a:ln>
            <a:scene3d>
              <a:camera prst="orthographicFront"/>
              <a:lightRig rig="threePt" dir="t"/>
            </a:scene3d>
            <a:sp3d prstMaterial="plastic">
              <a:bevelT w="26035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51" name="Прямая соединительная линия 50"/>
            <p:cNvCxnSpPr>
              <a:stCxn id="50" idx="0"/>
              <a:endCxn id="50" idx="4"/>
            </p:cNvCxnSpPr>
            <p:nvPr/>
          </p:nvCxnSpPr>
          <p:spPr>
            <a:xfrm rot="16200000" flipH="1">
              <a:off x="2750331" y="5393545"/>
              <a:ext cx="78581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Овал 51"/>
            <p:cNvSpPr/>
            <p:nvPr/>
          </p:nvSpPr>
          <p:spPr>
            <a:xfrm>
              <a:off x="3069421" y="4883951"/>
              <a:ext cx="142876"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Овал 52"/>
            <p:cNvSpPr/>
            <p:nvPr/>
          </p:nvSpPr>
          <p:spPr>
            <a:xfrm>
              <a:off x="3000364"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Овал 53"/>
            <p:cNvSpPr/>
            <p:nvPr/>
          </p:nvSpPr>
          <p:spPr>
            <a:xfrm>
              <a:off x="292892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Овал 54"/>
            <p:cNvSpPr/>
            <p:nvPr/>
          </p:nvSpPr>
          <p:spPr>
            <a:xfrm>
              <a:off x="292892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Овал 55"/>
            <p:cNvSpPr/>
            <p:nvPr/>
          </p:nvSpPr>
          <p:spPr>
            <a:xfrm>
              <a:off x="3000364"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Овал 56"/>
            <p:cNvSpPr/>
            <p:nvPr/>
          </p:nvSpPr>
          <p:spPr>
            <a:xfrm>
              <a:off x="3214678"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Овал 57"/>
            <p:cNvSpPr/>
            <p:nvPr/>
          </p:nvSpPr>
          <p:spPr>
            <a:xfrm>
              <a:off x="328611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Овал 58"/>
            <p:cNvSpPr/>
            <p:nvPr/>
          </p:nvSpPr>
          <p:spPr>
            <a:xfrm>
              <a:off x="328611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Овал 59"/>
            <p:cNvSpPr/>
            <p:nvPr/>
          </p:nvSpPr>
          <p:spPr>
            <a:xfrm>
              <a:off x="3214678"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3926447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grpSp>
        <p:nvGrpSpPr>
          <p:cNvPr id="8" name="Группа 7"/>
          <p:cNvGrpSpPr/>
          <p:nvPr userDrawn="1"/>
        </p:nvGrpSpPr>
        <p:grpSpPr>
          <a:xfrm>
            <a:off x="-89897" y="-27384"/>
            <a:ext cx="9298389" cy="8086773"/>
            <a:chOff x="-89897" y="0"/>
            <a:chExt cx="9298389" cy="8086773"/>
          </a:xfrm>
        </p:grpSpPr>
        <p:sp>
          <p:nvSpPr>
            <p:cNvPr id="9" name="Полилиния 8"/>
            <p:cNvSpPr/>
            <p:nvPr/>
          </p:nvSpPr>
          <p:spPr>
            <a:xfrm flipV="1">
              <a:off x="-36512" y="4592248"/>
              <a:ext cx="9245004" cy="2381122"/>
            </a:xfrm>
            <a:custGeom>
              <a:avLst/>
              <a:gdLst>
                <a:gd name="connsiteX0" fmla="*/ 0 w 9144000"/>
                <a:gd name="connsiteY0" fmla="*/ 1579418 h 2161309"/>
                <a:gd name="connsiteX1" fmla="*/ 10391 w 9144000"/>
                <a:gd name="connsiteY1" fmla="*/ 1194954 h 2161309"/>
                <a:gd name="connsiteX2" fmla="*/ 9144000 w 9144000"/>
                <a:gd name="connsiteY2" fmla="*/ 0 h 2161309"/>
                <a:gd name="connsiteX3" fmla="*/ 9133609 w 9144000"/>
                <a:gd name="connsiteY3" fmla="*/ 550718 h 2161309"/>
                <a:gd name="connsiteX4" fmla="*/ 3564082 w 9144000"/>
                <a:gd name="connsiteY4" fmla="*/ 2161309 h 2161309"/>
                <a:gd name="connsiteX5" fmla="*/ 0 w 9144000"/>
                <a:gd name="connsiteY5" fmla="*/ 1579418 h 2161309"/>
                <a:gd name="connsiteX0" fmla="*/ 0 w 9144000"/>
                <a:gd name="connsiteY0" fmla="*/ 1579418 h 2161309"/>
                <a:gd name="connsiteX1" fmla="*/ 10391 w 9144000"/>
                <a:gd name="connsiteY1" fmla="*/ 1194954 h 2161309"/>
                <a:gd name="connsiteX2" fmla="*/ 9144000 w 9144000"/>
                <a:gd name="connsiteY2" fmla="*/ 0 h 2161309"/>
                <a:gd name="connsiteX3" fmla="*/ 9133609 w 9144000"/>
                <a:gd name="connsiteY3" fmla="*/ 550718 h 2161309"/>
                <a:gd name="connsiteX4" fmla="*/ 3564082 w 9144000"/>
                <a:gd name="connsiteY4" fmla="*/ 2161309 h 2161309"/>
                <a:gd name="connsiteX5" fmla="*/ 0 w 9144000"/>
                <a:gd name="connsiteY5" fmla="*/ 1579418 h 2161309"/>
                <a:gd name="connsiteX0" fmla="*/ 0 w 9144000"/>
                <a:gd name="connsiteY0" fmla="*/ 1579418 h 2161845"/>
                <a:gd name="connsiteX1" fmla="*/ 10391 w 9144000"/>
                <a:gd name="connsiteY1" fmla="*/ 1194954 h 2161845"/>
                <a:gd name="connsiteX2" fmla="*/ 9144000 w 9144000"/>
                <a:gd name="connsiteY2" fmla="*/ 0 h 2161845"/>
                <a:gd name="connsiteX3" fmla="*/ 9133609 w 9144000"/>
                <a:gd name="connsiteY3" fmla="*/ 550718 h 2161845"/>
                <a:gd name="connsiteX4" fmla="*/ 3564082 w 9144000"/>
                <a:gd name="connsiteY4" fmla="*/ 2161309 h 2161845"/>
                <a:gd name="connsiteX5" fmla="*/ 0 w 9144000"/>
                <a:gd name="connsiteY5" fmla="*/ 1579418 h 2161845"/>
                <a:gd name="connsiteX0" fmla="*/ 0 w 9144000"/>
                <a:gd name="connsiteY0" fmla="*/ 1579418 h 2161845"/>
                <a:gd name="connsiteX1" fmla="*/ 10391 w 9144000"/>
                <a:gd name="connsiteY1" fmla="*/ 1194954 h 2161845"/>
                <a:gd name="connsiteX2" fmla="*/ 9144000 w 9144000"/>
                <a:gd name="connsiteY2" fmla="*/ 0 h 2161845"/>
                <a:gd name="connsiteX3" fmla="*/ 9133609 w 9144000"/>
                <a:gd name="connsiteY3" fmla="*/ 550718 h 2161845"/>
                <a:gd name="connsiteX4" fmla="*/ 3564082 w 9144000"/>
                <a:gd name="connsiteY4" fmla="*/ 2161309 h 2161845"/>
                <a:gd name="connsiteX5" fmla="*/ 0 w 9144000"/>
                <a:gd name="connsiteY5" fmla="*/ 1579418 h 2161845"/>
                <a:gd name="connsiteX0" fmla="*/ 0 w 9144000"/>
                <a:gd name="connsiteY0" fmla="*/ 1579418 h 2161845"/>
                <a:gd name="connsiteX1" fmla="*/ 10391 w 9144000"/>
                <a:gd name="connsiteY1" fmla="*/ 1194954 h 2161845"/>
                <a:gd name="connsiteX2" fmla="*/ 9144000 w 9144000"/>
                <a:gd name="connsiteY2" fmla="*/ 0 h 2161845"/>
                <a:gd name="connsiteX3" fmla="*/ 9133609 w 9144000"/>
                <a:gd name="connsiteY3" fmla="*/ 550718 h 2161845"/>
                <a:gd name="connsiteX4" fmla="*/ 3564082 w 9144000"/>
                <a:gd name="connsiteY4" fmla="*/ 2161309 h 2161845"/>
                <a:gd name="connsiteX5" fmla="*/ 0 w 9144000"/>
                <a:gd name="connsiteY5" fmla="*/ 1579418 h 2161845"/>
                <a:gd name="connsiteX0" fmla="*/ 0 w 9144000"/>
                <a:gd name="connsiteY0" fmla="*/ 1579418 h 2276079"/>
                <a:gd name="connsiteX1" fmla="*/ 10391 w 9144000"/>
                <a:gd name="connsiteY1" fmla="*/ 1194954 h 2276079"/>
                <a:gd name="connsiteX2" fmla="*/ 9144000 w 9144000"/>
                <a:gd name="connsiteY2" fmla="*/ 0 h 2276079"/>
                <a:gd name="connsiteX3" fmla="*/ 9133609 w 9144000"/>
                <a:gd name="connsiteY3" fmla="*/ 550718 h 2276079"/>
                <a:gd name="connsiteX4" fmla="*/ 3574473 w 9144000"/>
                <a:gd name="connsiteY4" fmla="*/ 2275609 h 2276079"/>
                <a:gd name="connsiteX5" fmla="*/ 0 w 9144000"/>
                <a:gd name="connsiteY5" fmla="*/ 1579418 h 2276079"/>
                <a:gd name="connsiteX0" fmla="*/ 0 w 9144000"/>
                <a:gd name="connsiteY0" fmla="*/ 1579418 h 2234538"/>
                <a:gd name="connsiteX1" fmla="*/ 10391 w 9144000"/>
                <a:gd name="connsiteY1" fmla="*/ 1194954 h 2234538"/>
                <a:gd name="connsiteX2" fmla="*/ 9144000 w 9144000"/>
                <a:gd name="connsiteY2" fmla="*/ 0 h 2234538"/>
                <a:gd name="connsiteX3" fmla="*/ 9133609 w 9144000"/>
                <a:gd name="connsiteY3" fmla="*/ 550718 h 2234538"/>
                <a:gd name="connsiteX4" fmla="*/ 3418609 w 9144000"/>
                <a:gd name="connsiteY4" fmla="*/ 2234046 h 2234538"/>
                <a:gd name="connsiteX5" fmla="*/ 0 w 9144000"/>
                <a:gd name="connsiteY5" fmla="*/ 1579418 h 223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234538">
                  <a:moveTo>
                    <a:pt x="0" y="1579418"/>
                  </a:moveTo>
                  <a:lnTo>
                    <a:pt x="10391" y="1194954"/>
                  </a:lnTo>
                  <a:lnTo>
                    <a:pt x="9144000" y="0"/>
                  </a:lnTo>
                  <a:lnTo>
                    <a:pt x="9133609" y="550718"/>
                  </a:lnTo>
                  <a:cubicBezTo>
                    <a:pt x="6591300" y="651164"/>
                    <a:pt x="5534890" y="1998518"/>
                    <a:pt x="3418609" y="2234046"/>
                  </a:cubicBezTo>
                  <a:cubicBezTo>
                    <a:pt x="1929246" y="2258291"/>
                    <a:pt x="543790" y="1378528"/>
                    <a:pt x="0" y="1579418"/>
                  </a:cubicBezTo>
                  <a:close/>
                </a:path>
              </a:pathLst>
            </a:custGeom>
            <a:solidFill>
              <a:schemeClr val="bg1">
                <a:lumMod val="85000"/>
              </a:schemeClr>
            </a:solidFill>
            <a:ln>
              <a:noFill/>
            </a:ln>
            <a:effectLst>
              <a:outerShdw blurRad="165100" dist="127000" algn="l" rotWithShape="0">
                <a:prstClr val="black">
                  <a:alpha val="40000"/>
                </a:prstClr>
              </a:outerShdw>
            </a:effectLst>
            <a:scene3d>
              <a:camera prst="orthographicFront"/>
              <a:lightRig rig="threePt" dir="t">
                <a:rot lat="0" lon="0" rev="4200000"/>
              </a:lightRig>
            </a:scene3d>
            <a:sp3d prstMaterial="metal">
              <a:bevelT w="234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олилиния 9"/>
            <p:cNvSpPr/>
            <p:nvPr/>
          </p:nvSpPr>
          <p:spPr>
            <a:xfrm rot="15296644" flipV="1">
              <a:off x="2494221" y="1711164"/>
              <a:ext cx="3791491" cy="8959727"/>
            </a:xfrm>
            <a:custGeom>
              <a:avLst/>
              <a:gdLst>
                <a:gd name="connsiteX0" fmla="*/ 1101437 w 1101437"/>
                <a:gd name="connsiteY0" fmla="*/ 10391 h 6889173"/>
                <a:gd name="connsiteX1" fmla="*/ 1007918 w 1101437"/>
                <a:gd name="connsiteY1" fmla="*/ 0 h 6889173"/>
                <a:gd name="connsiteX2" fmla="*/ 0 w 1101437"/>
                <a:gd name="connsiteY2" fmla="*/ 5081155 h 6889173"/>
                <a:gd name="connsiteX3" fmla="*/ 613064 w 1101437"/>
                <a:gd name="connsiteY3" fmla="*/ 6889173 h 6889173"/>
                <a:gd name="connsiteX4" fmla="*/ 665018 w 1101437"/>
                <a:gd name="connsiteY4" fmla="*/ 6889173 h 6889173"/>
                <a:gd name="connsiteX5" fmla="*/ 467591 w 1101437"/>
                <a:gd name="connsiteY5" fmla="*/ 4073237 h 6889173"/>
                <a:gd name="connsiteX6" fmla="*/ 1101437 w 1101437"/>
                <a:gd name="connsiteY6" fmla="*/ 10391 h 6889173"/>
                <a:gd name="connsiteX0" fmla="*/ 1418094 w 1418094"/>
                <a:gd name="connsiteY0" fmla="*/ 10391 h 6889173"/>
                <a:gd name="connsiteX1" fmla="*/ 1324575 w 1418094"/>
                <a:gd name="connsiteY1" fmla="*/ 0 h 6889173"/>
                <a:gd name="connsiteX2" fmla="*/ 316657 w 1418094"/>
                <a:gd name="connsiteY2" fmla="*/ 5081155 h 6889173"/>
                <a:gd name="connsiteX3" fmla="*/ 929721 w 1418094"/>
                <a:gd name="connsiteY3" fmla="*/ 6889173 h 6889173"/>
                <a:gd name="connsiteX4" fmla="*/ 981675 w 1418094"/>
                <a:gd name="connsiteY4" fmla="*/ 6889173 h 6889173"/>
                <a:gd name="connsiteX5" fmla="*/ 784248 w 1418094"/>
                <a:gd name="connsiteY5" fmla="*/ 4073237 h 6889173"/>
                <a:gd name="connsiteX6" fmla="*/ 1418094 w 1418094"/>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3526525 w 3651103"/>
                <a:gd name="connsiteY0" fmla="*/ 415545 h 7294327"/>
                <a:gd name="connsiteX1" fmla="*/ 317711 w 3651103"/>
                <a:gd name="connsiteY1" fmla="*/ 0 h 7294327"/>
                <a:gd name="connsiteX2" fmla="*/ 2425088 w 3651103"/>
                <a:gd name="connsiteY2" fmla="*/ 5486309 h 7294327"/>
                <a:gd name="connsiteX3" fmla="*/ 3038152 w 3651103"/>
                <a:gd name="connsiteY3" fmla="*/ 7294327 h 7294327"/>
                <a:gd name="connsiteX4" fmla="*/ 3090106 w 3651103"/>
                <a:gd name="connsiteY4" fmla="*/ 7294327 h 7294327"/>
                <a:gd name="connsiteX5" fmla="*/ 2892679 w 3651103"/>
                <a:gd name="connsiteY5" fmla="*/ 4478391 h 7294327"/>
                <a:gd name="connsiteX6" fmla="*/ 3526525 w 3651103"/>
                <a:gd name="connsiteY6" fmla="*/ 415545 h 7294327"/>
                <a:gd name="connsiteX0" fmla="*/ 445914 w 3651103"/>
                <a:gd name="connsiteY0" fmla="*/ 0 h 7347603"/>
                <a:gd name="connsiteX1" fmla="*/ 317711 w 3651103"/>
                <a:gd name="connsiteY1" fmla="*/ 53276 h 7347603"/>
                <a:gd name="connsiteX2" fmla="*/ 2425088 w 3651103"/>
                <a:gd name="connsiteY2" fmla="*/ 5539585 h 7347603"/>
                <a:gd name="connsiteX3" fmla="*/ 3038152 w 3651103"/>
                <a:gd name="connsiteY3" fmla="*/ 7347603 h 7347603"/>
                <a:gd name="connsiteX4" fmla="*/ 3090106 w 3651103"/>
                <a:gd name="connsiteY4" fmla="*/ 7347603 h 7347603"/>
                <a:gd name="connsiteX5" fmla="*/ 2892679 w 3651103"/>
                <a:gd name="connsiteY5" fmla="*/ 4531667 h 7347603"/>
                <a:gd name="connsiteX6" fmla="*/ 445914 w 3651103"/>
                <a:gd name="connsiteY6" fmla="*/ 0 h 7347603"/>
                <a:gd name="connsiteX0" fmla="*/ 445914 w 3651103"/>
                <a:gd name="connsiteY0" fmla="*/ 0 h 8896913"/>
                <a:gd name="connsiteX1" fmla="*/ 317711 w 3651103"/>
                <a:gd name="connsiteY1" fmla="*/ 53276 h 8896913"/>
                <a:gd name="connsiteX2" fmla="*/ 2425088 w 3651103"/>
                <a:gd name="connsiteY2" fmla="*/ 5539585 h 8896913"/>
                <a:gd name="connsiteX3" fmla="*/ 2546947 w 3651103"/>
                <a:gd name="connsiteY3" fmla="*/ 8896913 h 8896913"/>
                <a:gd name="connsiteX4" fmla="*/ 3090106 w 3651103"/>
                <a:gd name="connsiteY4" fmla="*/ 7347603 h 8896913"/>
                <a:gd name="connsiteX5" fmla="*/ 2892679 w 3651103"/>
                <a:gd name="connsiteY5" fmla="*/ 4531667 h 8896913"/>
                <a:gd name="connsiteX6" fmla="*/ 445914 w 3651103"/>
                <a:gd name="connsiteY6" fmla="*/ 0 h 8896913"/>
                <a:gd name="connsiteX0" fmla="*/ 445914 w 4168321"/>
                <a:gd name="connsiteY0" fmla="*/ 0 h 8896913"/>
                <a:gd name="connsiteX1" fmla="*/ 317711 w 4168321"/>
                <a:gd name="connsiteY1" fmla="*/ 53276 h 8896913"/>
                <a:gd name="connsiteX2" fmla="*/ 2425088 w 4168321"/>
                <a:gd name="connsiteY2" fmla="*/ 5539585 h 8896913"/>
                <a:gd name="connsiteX3" fmla="*/ 2546947 w 4168321"/>
                <a:gd name="connsiteY3" fmla="*/ 8896913 h 8896913"/>
                <a:gd name="connsiteX4" fmla="*/ 3853382 w 4168321"/>
                <a:gd name="connsiteY4" fmla="*/ 8507821 h 8896913"/>
                <a:gd name="connsiteX5" fmla="*/ 2892679 w 4168321"/>
                <a:gd name="connsiteY5" fmla="*/ 4531667 h 8896913"/>
                <a:gd name="connsiteX6" fmla="*/ 445914 w 4168321"/>
                <a:gd name="connsiteY6" fmla="*/ 0 h 8896913"/>
                <a:gd name="connsiteX0" fmla="*/ 509951 w 4232358"/>
                <a:gd name="connsiteY0" fmla="*/ 0 h 8896913"/>
                <a:gd name="connsiteX1" fmla="*/ 381748 w 4232358"/>
                <a:gd name="connsiteY1" fmla="*/ 53276 h 8896913"/>
                <a:gd name="connsiteX2" fmla="*/ 1946105 w 4232358"/>
                <a:gd name="connsiteY2" fmla="*/ 5285145 h 8896913"/>
                <a:gd name="connsiteX3" fmla="*/ 2610984 w 4232358"/>
                <a:gd name="connsiteY3" fmla="*/ 8896913 h 8896913"/>
                <a:gd name="connsiteX4" fmla="*/ 3917419 w 4232358"/>
                <a:gd name="connsiteY4" fmla="*/ 8507821 h 8896913"/>
                <a:gd name="connsiteX5" fmla="*/ 2956716 w 4232358"/>
                <a:gd name="connsiteY5" fmla="*/ 4531667 h 8896913"/>
                <a:gd name="connsiteX6" fmla="*/ 509951 w 4232358"/>
                <a:gd name="connsiteY6" fmla="*/ 0 h 8896913"/>
                <a:gd name="connsiteX0" fmla="*/ 192745 w 3915152"/>
                <a:gd name="connsiteY0" fmla="*/ 0 h 8896913"/>
                <a:gd name="connsiteX1" fmla="*/ 64542 w 3915152"/>
                <a:gd name="connsiteY1" fmla="*/ 53276 h 8896913"/>
                <a:gd name="connsiteX2" fmla="*/ 2293778 w 3915152"/>
                <a:gd name="connsiteY2" fmla="*/ 8896913 h 8896913"/>
                <a:gd name="connsiteX3" fmla="*/ 3600213 w 3915152"/>
                <a:gd name="connsiteY3" fmla="*/ 8507821 h 8896913"/>
                <a:gd name="connsiteX4" fmla="*/ 2639510 w 3915152"/>
                <a:gd name="connsiteY4" fmla="*/ 4531667 h 8896913"/>
                <a:gd name="connsiteX5" fmla="*/ 192745 w 3915152"/>
                <a:gd name="connsiteY5" fmla="*/ 0 h 8896913"/>
                <a:gd name="connsiteX0" fmla="*/ 128203 w 3850610"/>
                <a:gd name="connsiteY0" fmla="*/ 0 h 8896913"/>
                <a:gd name="connsiteX1" fmla="*/ 0 w 3850610"/>
                <a:gd name="connsiteY1" fmla="*/ 53276 h 8896913"/>
                <a:gd name="connsiteX2" fmla="*/ 2229236 w 3850610"/>
                <a:gd name="connsiteY2" fmla="*/ 8896913 h 8896913"/>
                <a:gd name="connsiteX3" fmla="*/ 3535671 w 3850610"/>
                <a:gd name="connsiteY3" fmla="*/ 8507821 h 8896913"/>
                <a:gd name="connsiteX4" fmla="*/ 2574968 w 3850610"/>
                <a:gd name="connsiteY4" fmla="*/ 4531667 h 8896913"/>
                <a:gd name="connsiteX5" fmla="*/ 128203 w 3850610"/>
                <a:gd name="connsiteY5" fmla="*/ 0 h 8896913"/>
                <a:gd name="connsiteX0" fmla="*/ 128203 w 3862195"/>
                <a:gd name="connsiteY0" fmla="*/ 0 h 8896913"/>
                <a:gd name="connsiteX1" fmla="*/ 0 w 3862195"/>
                <a:gd name="connsiteY1" fmla="*/ 53276 h 8896913"/>
                <a:gd name="connsiteX2" fmla="*/ 2229236 w 3862195"/>
                <a:gd name="connsiteY2" fmla="*/ 8896913 h 8896913"/>
                <a:gd name="connsiteX3" fmla="*/ 3535671 w 3862195"/>
                <a:gd name="connsiteY3" fmla="*/ 8507821 h 8896913"/>
                <a:gd name="connsiteX4" fmla="*/ 2629859 w 3862195"/>
                <a:gd name="connsiteY4" fmla="*/ 3827397 h 8896913"/>
                <a:gd name="connsiteX5" fmla="*/ 128203 w 3862195"/>
                <a:gd name="connsiteY5" fmla="*/ 0 h 8896913"/>
                <a:gd name="connsiteX0" fmla="*/ 128203 w 3862195"/>
                <a:gd name="connsiteY0" fmla="*/ 0 h 8896913"/>
                <a:gd name="connsiteX1" fmla="*/ 0 w 3862195"/>
                <a:gd name="connsiteY1" fmla="*/ 53276 h 8896913"/>
                <a:gd name="connsiteX2" fmla="*/ 2229236 w 3862195"/>
                <a:gd name="connsiteY2" fmla="*/ 8896913 h 8896913"/>
                <a:gd name="connsiteX3" fmla="*/ 3535671 w 3862195"/>
                <a:gd name="connsiteY3" fmla="*/ 8507821 h 8896913"/>
                <a:gd name="connsiteX4" fmla="*/ 2629859 w 3862195"/>
                <a:gd name="connsiteY4" fmla="*/ 3827397 h 8896913"/>
                <a:gd name="connsiteX5" fmla="*/ 128203 w 3862195"/>
                <a:gd name="connsiteY5" fmla="*/ 0 h 8896913"/>
                <a:gd name="connsiteX0" fmla="*/ 128203 w 3862195"/>
                <a:gd name="connsiteY0" fmla="*/ 0 h 8896913"/>
                <a:gd name="connsiteX1" fmla="*/ 0 w 3862195"/>
                <a:gd name="connsiteY1" fmla="*/ 53276 h 8896913"/>
                <a:gd name="connsiteX2" fmla="*/ 2229236 w 3862195"/>
                <a:gd name="connsiteY2" fmla="*/ 8896913 h 8896913"/>
                <a:gd name="connsiteX3" fmla="*/ 3535671 w 3862195"/>
                <a:gd name="connsiteY3" fmla="*/ 8507821 h 8896913"/>
                <a:gd name="connsiteX4" fmla="*/ 2629859 w 3862195"/>
                <a:gd name="connsiteY4" fmla="*/ 3827397 h 8896913"/>
                <a:gd name="connsiteX5" fmla="*/ 128203 w 3862195"/>
                <a:gd name="connsiteY5" fmla="*/ 0 h 8896913"/>
                <a:gd name="connsiteX0" fmla="*/ 128203 w 3535671"/>
                <a:gd name="connsiteY0" fmla="*/ 0 h 8896913"/>
                <a:gd name="connsiteX1" fmla="*/ 0 w 3535671"/>
                <a:gd name="connsiteY1" fmla="*/ 53276 h 8896913"/>
                <a:gd name="connsiteX2" fmla="*/ 2229236 w 3535671"/>
                <a:gd name="connsiteY2" fmla="*/ 8896913 h 8896913"/>
                <a:gd name="connsiteX3" fmla="*/ 3535671 w 3535671"/>
                <a:gd name="connsiteY3" fmla="*/ 8507821 h 8896913"/>
                <a:gd name="connsiteX4" fmla="*/ 2629859 w 3535671"/>
                <a:gd name="connsiteY4" fmla="*/ 3827397 h 8896913"/>
                <a:gd name="connsiteX5" fmla="*/ 128203 w 3535671"/>
                <a:gd name="connsiteY5" fmla="*/ 0 h 8896913"/>
                <a:gd name="connsiteX0" fmla="*/ 128203 w 3535671"/>
                <a:gd name="connsiteY0" fmla="*/ 0 h 8896913"/>
                <a:gd name="connsiteX1" fmla="*/ 0 w 3535671"/>
                <a:gd name="connsiteY1" fmla="*/ 53276 h 8896913"/>
                <a:gd name="connsiteX2" fmla="*/ 2229236 w 3535671"/>
                <a:gd name="connsiteY2" fmla="*/ 8896913 h 8896913"/>
                <a:gd name="connsiteX3" fmla="*/ 3535671 w 3535671"/>
                <a:gd name="connsiteY3" fmla="*/ 8507821 h 8896913"/>
                <a:gd name="connsiteX4" fmla="*/ 2629859 w 3535671"/>
                <a:gd name="connsiteY4" fmla="*/ 3827397 h 8896913"/>
                <a:gd name="connsiteX5" fmla="*/ 128203 w 3535671"/>
                <a:gd name="connsiteY5" fmla="*/ 0 h 8896913"/>
                <a:gd name="connsiteX0" fmla="*/ 128203 w 3535671"/>
                <a:gd name="connsiteY0" fmla="*/ 0 h 8896913"/>
                <a:gd name="connsiteX1" fmla="*/ 0 w 3535671"/>
                <a:gd name="connsiteY1" fmla="*/ 53276 h 8896913"/>
                <a:gd name="connsiteX2" fmla="*/ 2229236 w 3535671"/>
                <a:gd name="connsiteY2" fmla="*/ 8896913 h 8896913"/>
                <a:gd name="connsiteX3" fmla="*/ 3535671 w 3535671"/>
                <a:gd name="connsiteY3" fmla="*/ 8507821 h 8896913"/>
                <a:gd name="connsiteX4" fmla="*/ 2629859 w 3535671"/>
                <a:gd name="connsiteY4" fmla="*/ 3827397 h 8896913"/>
                <a:gd name="connsiteX5" fmla="*/ 128203 w 3535671"/>
                <a:gd name="connsiteY5" fmla="*/ 0 h 8896913"/>
                <a:gd name="connsiteX0" fmla="*/ 164332 w 3571800"/>
                <a:gd name="connsiteY0" fmla="*/ 0 h 8896913"/>
                <a:gd name="connsiteX1" fmla="*/ 0 w 3571800"/>
                <a:gd name="connsiteY1" fmla="*/ 31271 h 8896913"/>
                <a:gd name="connsiteX2" fmla="*/ 2265365 w 3571800"/>
                <a:gd name="connsiteY2" fmla="*/ 8896913 h 8896913"/>
                <a:gd name="connsiteX3" fmla="*/ 3571800 w 3571800"/>
                <a:gd name="connsiteY3" fmla="*/ 8507821 h 8896913"/>
                <a:gd name="connsiteX4" fmla="*/ 2665988 w 3571800"/>
                <a:gd name="connsiteY4" fmla="*/ 3827397 h 8896913"/>
                <a:gd name="connsiteX5" fmla="*/ 164332 w 3571800"/>
                <a:gd name="connsiteY5" fmla="*/ 0 h 889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800" h="8896913">
                  <a:moveTo>
                    <a:pt x="164332" y="0"/>
                  </a:moveTo>
                  <a:lnTo>
                    <a:pt x="0" y="31271"/>
                  </a:lnTo>
                  <a:cubicBezTo>
                    <a:pt x="350172" y="1514090"/>
                    <a:pt x="1676087" y="7487822"/>
                    <a:pt x="2265365" y="8896913"/>
                  </a:cubicBezTo>
                  <a:lnTo>
                    <a:pt x="3571800" y="8507821"/>
                  </a:lnTo>
                  <a:cubicBezTo>
                    <a:pt x="3036553" y="6682818"/>
                    <a:pt x="4168320" y="6104029"/>
                    <a:pt x="2665988" y="3827397"/>
                  </a:cubicBezTo>
                  <a:cubicBezTo>
                    <a:pt x="1652017" y="2416566"/>
                    <a:pt x="447622" y="1672663"/>
                    <a:pt x="164332" y="0"/>
                  </a:cubicBezTo>
                  <a:close/>
                </a:path>
              </a:pathLst>
            </a:custGeom>
            <a:solidFill>
              <a:schemeClr val="accent3">
                <a:lumMod val="50000"/>
              </a:schemeClr>
            </a:solidFill>
            <a:ln>
              <a:noFill/>
            </a:ln>
            <a:effectLst/>
            <a:scene3d>
              <a:camera prst="orthographicFront"/>
              <a:lightRig rig="threePt" dir="t">
                <a:rot lat="0" lon="0" rev="72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1" name="Группа 10"/>
            <p:cNvGrpSpPr/>
            <p:nvPr/>
          </p:nvGrpSpPr>
          <p:grpSpPr>
            <a:xfrm flipH="1">
              <a:off x="5256810" y="2236468"/>
              <a:ext cx="3590585" cy="5620207"/>
              <a:chOff x="185390" y="3243716"/>
              <a:chExt cx="3590585" cy="5620207"/>
            </a:xfrm>
            <a:effectLst>
              <a:outerShdw blurRad="241300" dist="127000" dir="2700000" algn="tl" rotWithShape="0">
                <a:prstClr val="black">
                  <a:alpha val="40000"/>
                </a:prstClr>
              </a:outerShdw>
            </a:effectLst>
          </p:grpSpPr>
          <p:grpSp>
            <p:nvGrpSpPr>
              <p:cNvPr id="15" name="Группа 14"/>
              <p:cNvGrpSpPr/>
              <p:nvPr/>
            </p:nvGrpSpPr>
            <p:grpSpPr>
              <a:xfrm rot="730301">
                <a:off x="185390" y="3243716"/>
                <a:ext cx="2537603" cy="1800200"/>
                <a:chOff x="1242309" y="3933056"/>
                <a:chExt cx="3179905" cy="2425676"/>
              </a:xfrm>
            </p:grpSpPr>
            <p:sp>
              <p:nvSpPr>
                <p:cNvPr id="20" name="Полилиния 19"/>
                <p:cNvSpPr/>
                <p:nvPr/>
              </p:nvSpPr>
              <p:spPr>
                <a:xfrm flipH="1">
                  <a:off x="1242309" y="3933056"/>
                  <a:ext cx="3179905" cy="242567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Lst>
                  <a:ahLst/>
                  <a:cxnLst>
                    <a:cxn ang="0">
                      <a:pos x="connsiteX0" y="connsiteY0"/>
                    </a:cxn>
                    <a:cxn ang="0">
                      <a:pos x="connsiteX1" y="connsiteY1"/>
                    </a:cxn>
                    <a:cxn ang="0">
                      <a:pos x="connsiteX2" y="connsiteY2"/>
                    </a:cxn>
                    <a:cxn ang="0">
                      <a:pos x="connsiteX3" y="connsiteY3"/>
                    </a:cxn>
                  </a:cxnLst>
                  <a:rect l="l" t="t" r="r" b="b"/>
                  <a:pathLst>
                    <a:path w="3179905" h="2425676">
                      <a:moveTo>
                        <a:pt x="457570" y="2425676"/>
                      </a:moveTo>
                      <a:cubicBezTo>
                        <a:pt x="723363" y="1917676"/>
                        <a:pt x="971012" y="985133"/>
                        <a:pt x="3179905" y="228576"/>
                      </a:cubicBezTo>
                      <a:cubicBezTo>
                        <a:pt x="2390691" y="-65037"/>
                        <a:pt x="890276" y="-126418"/>
                        <a:pt x="289748" y="349226"/>
                      </a:cubicBezTo>
                      <a:cubicBezTo>
                        <a:pt x="-171988" y="803704"/>
                        <a:pt x="-56780" y="1797026"/>
                        <a:pt x="457570" y="242567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21" name="Полилиния 20"/>
                <p:cNvSpPr/>
                <p:nvPr/>
              </p:nvSpPr>
              <p:spPr>
                <a:xfrm flipH="1">
                  <a:off x="1242309" y="4034146"/>
                  <a:ext cx="2973173" cy="232458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Lst>
                  <a:ahLst/>
                  <a:cxnLst>
                    <a:cxn ang="0">
                      <a:pos x="connsiteX0" y="connsiteY0"/>
                    </a:cxn>
                    <a:cxn ang="0">
                      <a:pos x="connsiteX1" y="connsiteY1"/>
                    </a:cxn>
                    <a:cxn ang="0">
                      <a:pos x="connsiteX2" y="connsiteY2"/>
                    </a:cxn>
                    <a:cxn ang="0">
                      <a:pos x="connsiteX3" y="connsiteY3"/>
                    </a:cxn>
                  </a:cxnLst>
                  <a:rect l="l" t="t" r="r" b="b"/>
                  <a:pathLst>
                    <a:path w="2973173" h="2324586">
                      <a:moveTo>
                        <a:pt x="250838" y="2324586"/>
                      </a:moveTo>
                      <a:cubicBezTo>
                        <a:pt x="-223597" y="1061844"/>
                        <a:pt x="764280" y="-146471"/>
                        <a:pt x="2973173" y="127486"/>
                      </a:cubicBezTo>
                      <a:cubicBezTo>
                        <a:pt x="2183959" y="-166127"/>
                        <a:pt x="1162516" y="77292"/>
                        <a:pt x="561988" y="552936"/>
                      </a:cubicBezTo>
                      <a:cubicBezTo>
                        <a:pt x="100252" y="1007414"/>
                        <a:pt x="-263512" y="1695936"/>
                        <a:pt x="250838" y="232458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grpSp>
          <p:grpSp>
            <p:nvGrpSpPr>
              <p:cNvPr id="16" name="Группа 15"/>
              <p:cNvGrpSpPr/>
              <p:nvPr/>
            </p:nvGrpSpPr>
            <p:grpSpPr>
              <a:xfrm rot="3587098" flipH="1">
                <a:off x="687085" y="5581915"/>
                <a:ext cx="2537603" cy="1800200"/>
                <a:chOff x="1242309" y="3933056"/>
                <a:chExt cx="3179905" cy="2425676"/>
              </a:xfrm>
            </p:grpSpPr>
            <p:sp>
              <p:nvSpPr>
                <p:cNvPr id="18" name="Полилиния 17"/>
                <p:cNvSpPr/>
                <p:nvPr/>
              </p:nvSpPr>
              <p:spPr>
                <a:xfrm flipH="1">
                  <a:off x="1242309" y="3933056"/>
                  <a:ext cx="3179905" cy="242567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Lst>
                  <a:ahLst/>
                  <a:cxnLst>
                    <a:cxn ang="0">
                      <a:pos x="connsiteX0" y="connsiteY0"/>
                    </a:cxn>
                    <a:cxn ang="0">
                      <a:pos x="connsiteX1" y="connsiteY1"/>
                    </a:cxn>
                    <a:cxn ang="0">
                      <a:pos x="connsiteX2" y="connsiteY2"/>
                    </a:cxn>
                    <a:cxn ang="0">
                      <a:pos x="connsiteX3" y="connsiteY3"/>
                    </a:cxn>
                  </a:cxnLst>
                  <a:rect l="l" t="t" r="r" b="b"/>
                  <a:pathLst>
                    <a:path w="3179905" h="2425676">
                      <a:moveTo>
                        <a:pt x="457570" y="2425676"/>
                      </a:moveTo>
                      <a:cubicBezTo>
                        <a:pt x="723363" y="1917676"/>
                        <a:pt x="971012" y="985133"/>
                        <a:pt x="3179905" y="228576"/>
                      </a:cubicBezTo>
                      <a:cubicBezTo>
                        <a:pt x="2390691" y="-65037"/>
                        <a:pt x="890276" y="-126418"/>
                        <a:pt x="289748" y="349226"/>
                      </a:cubicBezTo>
                      <a:cubicBezTo>
                        <a:pt x="-171988" y="803704"/>
                        <a:pt x="-56780" y="1797026"/>
                        <a:pt x="457570" y="242567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19" name="Полилиния 18"/>
                <p:cNvSpPr/>
                <p:nvPr/>
              </p:nvSpPr>
              <p:spPr>
                <a:xfrm flipH="1">
                  <a:off x="1242309" y="4034146"/>
                  <a:ext cx="2973173" cy="232458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Lst>
                  <a:ahLst/>
                  <a:cxnLst>
                    <a:cxn ang="0">
                      <a:pos x="connsiteX0" y="connsiteY0"/>
                    </a:cxn>
                    <a:cxn ang="0">
                      <a:pos x="connsiteX1" y="connsiteY1"/>
                    </a:cxn>
                    <a:cxn ang="0">
                      <a:pos x="connsiteX2" y="connsiteY2"/>
                    </a:cxn>
                    <a:cxn ang="0">
                      <a:pos x="connsiteX3" y="connsiteY3"/>
                    </a:cxn>
                  </a:cxnLst>
                  <a:rect l="l" t="t" r="r" b="b"/>
                  <a:pathLst>
                    <a:path w="2973173" h="2324586">
                      <a:moveTo>
                        <a:pt x="250838" y="2324586"/>
                      </a:moveTo>
                      <a:cubicBezTo>
                        <a:pt x="-223597" y="1061844"/>
                        <a:pt x="764280" y="-146471"/>
                        <a:pt x="2973173" y="127486"/>
                      </a:cubicBezTo>
                      <a:cubicBezTo>
                        <a:pt x="2183959" y="-166127"/>
                        <a:pt x="1162516" y="77292"/>
                        <a:pt x="561988" y="552936"/>
                      </a:cubicBezTo>
                      <a:cubicBezTo>
                        <a:pt x="100252" y="1007414"/>
                        <a:pt x="-263512" y="1695936"/>
                        <a:pt x="250838" y="232458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grpSp>
          <p:sp>
            <p:nvSpPr>
              <p:cNvPr id="17" name="Полилиния 16"/>
              <p:cNvSpPr/>
              <p:nvPr/>
            </p:nvSpPr>
            <p:spPr>
              <a:xfrm rot="7992440" flipV="1">
                <a:off x="-100822" y="4987126"/>
                <a:ext cx="4907839" cy="2845755"/>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Lst>
                <a:ahLst/>
                <a:cxnLst>
                  <a:cxn ang="0">
                    <a:pos x="connsiteX0" y="connsiteY0"/>
                  </a:cxn>
                  <a:cxn ang="0">
                    <a:pos x="connsiteX1" y="connsiteY1"/>
                  </a:cxn>
                  <a:cxn ang="0">
                    <a:pos x="connsiteX2" y="connsiteY2"/>
                  </a:cxn>
                  <a:cxn ang="0">
                    <a:pos x="connsiteX3" y="connsiteY3"/>
                  </a:cxn>
                </a:cxnLst>
                <a:rect l="l" t="t" r="r" b="b"/>
                <a:pathLst>
                  <a:path w="2973173" h="2324586">
                    <a:moveTo>
                      <a:pt x="250838" y="2324586"/>
                    </a:moveTo>
                    <a:cubicBezTo>
                      <a:pt x="237998" y="899249"/>
                      <a:pt x="764280" y="-146471"/>
                      <a:pt x="2973173" y="127486"/>
                    </a:cubicBezTo>
                    <a:cubicBezTo>
                      <a:pt x="2183959" y="-166127"/>
                      <a:pt x="1162516" y="77292"/>
                      <a:pt x="561988" y="552936"/>
                    </a:cubicBezTo>
                    <a:cubicBezTo>
                      <a:pt x="100252" y="1007414"/>
                      <a:pt x="-263512" y="1695936"/>
                      <a:pt x="250838" y="232458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grpSp>
        <p:grpSp>
          <p:nvGrpSpPr>
            <p:cNvPr id="12" name="Группа 11"/>
            <p:cNvGrpSpPr/>
            <p:nvPr/>
          </p:nvGrpSpPr>
          <p:grpSpPr>
            <a:xfrm>
              <a:off x="0" y="0"/>
              <a:ext cx="1935357" cy="2630356"/>
              <a:chOff x="6804247" y="2989943"/>
              <a:chExt cx="1935357" cy="2630356"/>
            </a:xfrm>
            <a:effectLst>
              <a:outerShdw blurRad="152400" dist="88900" dir="2700000" algn="tl" rotWithShape="0">
                <a:prstClr val="black">
                  <a:alpha val="40000"/>
                </a:prstClr>
              </a:outerShdw>
            </a:effectLst>
          </p:grpSpPr>
          <p:sp>
            <p:nvSpPr>
              <p:cNvPr id="13" name="Полилиния 12"/>
              <p:cNvSpPr/>
              <p:nvPr/>
            </p:nvSpPr>
            <p:spPr>
              <a:xfrm>
                <a:off x="6804247" y="2989943"/>
                <a:ext cx="1935357" cy="1519178"/>
              </a:xfrm>
              <a:custGeom>
                <a:avLst/>
                <a:gdLst>
                  <a:gd name="connsiteX0" fmla="*/ 0 w 1262743"/>
                  <a:gd name="connsiteY0" fmla="*/ 0 h 2162628"/>
                  <a:gd name="connsiteX1" fmla="*/ 1262743 w 1262743"/>
                  <a:gd name="connsiteY1" fmla="*/ 928914 h 2162628"/>
                  <a:gd name="connsiteX2" fmla="*/ 899886 w 1262743"/>
                  <a:gd name="connsiteY2" fmla="*/ 2162628 h 2162628"/>
                  <a:gd name="connsiteX3" fmla="*/ 0 w 1262743"/>
                  <a:gd name="connsiteY3" fmla="*/ 0 h 2162628"/>
                  <a:gd name="connsiteX0" fmla="*/ 0 w 1521910"/>
                  <a:gd name="connsiteY0" fmla="*/ 0 h 2162628"/>
                  <a:gd name="connsiteX1" fmla="*/ 1262743 w 1521910"/>
                  <a:gd name="connsiteY1" fmla="*/ 928914 h 2162628"/>
                  <a:gd name="connsiteX2" fmla="*/ 899886 w 1521910"/>
                  <a:gd name="connsiteY2" fmla="*/ 2162628 h 2162628"/>
                  <a:gd name="connsiteX3" fmla="*/ 0 w 1521910"/>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13544 w 2402547"/>
                  <a:gd name="connsiteY0" fmla="*/ 33885 h 2196513"/>
                  <a:gd name="connsiteX1" fmla="*/ 1029543 w 2402547"/>
                  <a:gd name="connsiteY1" fmla="*/ 1848171 h 2196513"/>
                  <a:gd name="connsiteX2" fmla="*/ 1276287 w 2402547"/>
                  <a:gd name="connsiteY2" fmla="*/ 962799 h 2196513"/>
                  <a:gd name="connsiteX3" fmla="*/ 913430 w 2402547"/>
                  <a:gd name="connsiteY3" fmla="*/ 2196513 h 2196513"/>
                  <a:gd name="connsiteX4" fmla="*/ 13544 w 2402547"/>
                  <a:gd name="connsiteY4" fmla="*/ 33885 h 2196513"/>
                  <a:gd name="connsiteX0" fmla="*/ 13544 w 2402547"/>
                  <a:gd name="connsiteY0" fmla="*/ 0 h 2162628"/>
                  <a:gd name="connsiteX1" fmla="*/ 1029543 w 2402547"/>
                  <a:gd name="connsiteY1" fmla="*/ 1814286 h 2162628"/>
                  <a:gd name="connsiteX2" fmla="*/ 1276287 w 2402547"/>
                  <a:gd name="connsiteY2" fmla="*/ 928914 h 2162628"/>
                  <a:gd name="connsiteX3" fmla="*/ 913430 w 2402547"/>
                  <a:gd name="connsiteY3" fmla="*/ 2162628 h 2162628"/>
                  <a:gd name="connsiteX4" fmla="*/ 13544 w 2402547"/>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19479 w 2408482"/>
                  <a:gd name="connsiteY0" fmla="*/ 0 h 2162628"/>
                  <a:gd name="connsiteX1" fmla="*/ 962906 w 2408482"/>
                  <a:gd name="connsiteY1" fmla="*/ 2002971 h 2162628"/>
                  <a:gd name="connsiteX2" fmla="*/ 1282222 w 2408482"/>
                  <a:gd name="connsiteY2" fmla="*/ 928914 h 2162628"/>
                  <a:gd name="connsiteX3" fmla="*/ 919365 w 2408482"/>
                  <a:gd name="connsiteY3" fmla="*/ 2162628 h 2162628"/>
                  <a:gd name="connsiteX4" fmla="*/ 19479 w 2408482"/>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86250"/>
                  <a:gd name="connsiteY0" fmla="*/ 0 h 2162628"/>
                  <a:gd name="connsiteX1" fmla="*/ 1300606 w 2486250"/>
                  <a:gd name="connsiteY1" fmla="*/ 1857828 h 2162628"/>
                  <a:gd name="connsiteX2" fmla="*/ 1286093 w 2486250"/>
                  <a:gd name="connsiteY2" fmla="*/ 928914 h 2162628"/>
                  <a:gd name="connsiteX3" fmla="*/ 923236 w 2486250"/>
                  <a:gd name="connsiteY3" fmla="*/ 2162628 h 2162628"/>
                  <a:gd name="connsiteX4" fmla="*/ 23350 w 2486250"/>
                  <a:gd name="connsiteY4" fmla="*/ 0 h 2162628"/>
                  <a:gd name="connsiteX0" fmla="*/ 14606 w 2639499"/>
                  <a:gd name="connsiteY0" fmla="*/ 0 h 2002971"/>
                  <a:gd name="connsiteX1" fmla="*/ 1291862 w 2639499"/>
                  <a:gd name="connsiteY1" fmla="*/ 1857828 h 2002971"/>
                  <a:gd name="connsiteX2" fmla="*/ 1277349 w 2639499"/>
                  <a:gd name="connsiteY2" fmla="*/ 928914 h 2002971"/>
                  <a:gd name="connsiteX3" fmla="*/ 1277349 w 2639499"/>
                  <a:gd name="connsiteY3" fmla="*/ 2002971 h 2002971"/>
                  <a:gd name="connsiteX4" fmla="*/ 14606 w 2639499"/>
                  <a:gd name="connsiteY4" fmla="*/ 0 h 2002971"/>
                  <a:gd name="connsiteX0" fmla="*/ 15519 w 2640412"/>
                  <a:gd name="connsiteY0" fmla="*/ 0 h 2002971"/>
                  <a:gd name="connsiteX1" fmla="*/ 1292775 w 2640412"/>
                  <a:gd name="connsiteY1" fmla="*/ 1857828 h 2002971"/>
                  <a:gd name="connsiteX2" fmla="*/ 1278262 w 2640412"/>
                  <a:gd name="connsiteY2" fmla="*/ 928914 h 2002971"/>
                  <a:gd name="connsiteX3" fmla="*/ 1278262 w 2640412"/>
                  <a:gd name="connsiteY3" fmla="*/ 2002971 h 2002971"/>
                  <a:gd name="connsiteX4" fmla="*/ 15519 w 2640412"/>
                  <a:gd name="connsiteY4" fmla="*/ 0 h 2002971"/>
                  <a:gd name="connsiteX0" fmla="*/ 1221 w 2626114"/>
                  <a:gd name="connsiteY0" fmla="*/ 0 h 2002971"/>
                  <a:gd name="connsiteX1" fmla="*/ 1278477 w 2626114"/>
                  <a:gd name="connsiteY1" fmla="*/ 1857828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2037 w 2674671"/>
                  <a:gd name="connsiteY0" fmla="*/ 0 h 2002987"/>
                  <a:gd name="connsiteX1" fmla="*/ 1264779 w 2674671"/>
                  <a:gd name="connsiteY1" fmla="*/ 1915885 h 2002987"/>
                  <a:gd name="connsiteX2" fmla="*/ 1264780 w 2674671"/>
                  <a:gd name="connsiteY2" fmla="*/ 928914 h 2002987"/>
                  <a:gd name="connsiteX3" fmla="*/ 1264780 w 2674671"/>
                  <a:gd name="connsiteY3" fmla="*/ 2002971 h 2002987"/>
                  <a:gd name="connsiteX4" fmla="*/ 2037 w 2674671"/>
                  <a:gd name="connsiteY4" fmla="*/ 0 h 2002987"/>
                  <a:gd name="connsiteX0" fmla="*/ 2106 w 2674740"/>
                  <a:gd name="connsiteY0" fmla="*/ 0 h 2002971"/>
                  <a:gd name="connsiteX1" fmla="*/ 1264848 w 2674740"/>
                  <a:gd name="connsiteY1" fmla="*/ 1915885 h 2002971"/>
                  <a:gd name="connsiteX2" fmla="*/ 1264849 w 2674740"/>
                  <a:gd name="connsiteY2" fmla="*/ 928914 h 2002971"/>
                  <a:gd name="connsiteX3" fmla="*/ 1264849 w 2674740"/>
                  <a:gd name="connsiteY3" fmla="*/ 2002971 h 2002971"/>
                  <a:gd name="connsiteX4" fmla="*/ 2106 w 2674740"/>
                  <a:gd name="connsiteY4" fmla="*/ 0 h 2002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740" h="2002971">
                    <a:moveTo>
                      <a:pt x="2106" y="0"/>
                    </a:moveTo>
                    <a:cubicBezTo>
                      <a:pt x="181116" y="599924"/>
                      <a:pt x="227077" y="1673980"/>
                      <a:pt x="1264848" y="1915885"/>
                    </a:cubicBezTo>
                    <a:cubicBezTo>
                      <a:pt x="3304104" y="1838477"/>
                      <a:pt x="2474373" y="-285448"/>
                      <a:pt x="1264849" y="928914"/>
                    </a:cubicBezTo>
                    <a:cubicBezTo>
                      <a:pt x="2145382" y="-503163"/>
                      <a:pt x="3940316" y="1722362"/>
                      <a:pt x="1264849" y="2002971"/>
                    </a:cubicBezTo>
                    <a:cubicBezTo>
                      <a:pt x="340774" y="1920725"/>
                      <a:pt x="-31760" y="967619"/>
                      <a:pt x="2106" y="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олилиния 13"/>
              <p:cNvSpPr/>
              <p:nvPr/>
            </p:nvSpPr>
            <p:spPr>
              <a:xfrm rot="16513135" flipH="1">
                <a:off x="7195453" y="4558086"/>
                <a:ext cx="1170704" cy="953721"/>
              </a:xfrm>
              <a:custGeom>
                <a:avLst/>
                <a:gdLst>
                  <a:gd name="connsiteX0" fmla="*/ 0 w 1262743"/>
                  <a:gd name="connsiteY0" fmla="*/ 0 h 2162628"/>
                  <a:gd name="connsiteX1" fmla="*/ 1262743 w 1262743"/>
                  <a:gd name="connsiteY1" fmla="*/ 928914 h 2162628"/>
                  <a:gd name="connsiteX2" fmla="*/ 899886 w 1262743"/>
                  <a:gd name="connsiteY2" fmla="*/ 2162628 h 2162628"/>
                  <a:gd name="connsiteX3" fmla="*/ 0 w 1262743"/>
                  <a:gd name="connsiteY3" fmla="*/ 0 h 2162628"/>
                  <a:gd name="connsiteX0" fmla="*/ 0 w 1521910"/>
                  <a:gd name="connsiteY0" fmla="*/ 0 h 2162628"/>
                  <a:gd name="connsiteX1" fmla="*/ 1262743 w 1521910"/>
                  <a:gd name="connsiteY1" fmla="*/ 928914 h 2162628"/>
                  <a:gd name="connsiteX2" fmla="*/ 899886 w 1521910"/>
                  <a:gd name="connsiteY2" fmla="*/ 2162628 h 2162628"/>
                  <a:gd name="connsiteX3" fmla="*/ 0 w 1521910"/>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13544 w 2402547"/>
                  <a:gd name="connsiteY0" fmla="*/ 33885 h 2196513"/>
                  <a:gd name="connsiteX1" fmla="*/ 1029543 w 2402547"/>
                  <a:gd name="connsiteY1" fmla="*/ 1848171 h 2196513"/>
                  <a:gd name="connsiteX2" fmla="*/ 1276287 w 2402547"/>
                  <a:gd name="connsiteY2" fmla="*/ 962799 h 2196513"/>
                  <a:gd name="connsiteX3" fmla="*/ 913430 w 2402547"/>
                  <a:gd name="connsiteY3" fmla="*/ 2196513 h 2196513"/>
                  <a:gd name="connsiteX4" fmla="*/ 13544 w 2402547"/>
                  <a:gd name="connsiteY4" fmla="*/ 33885 h 2196513"/>
                  <a:gd name="connsiteX0" fmla="*/ 13544 w 2402547"/>
                  <a:gd name="connsiteY0" fmla="*/ 0 h 2162628"/>
                  <a:gd name="connsiteX1" fmla="*/ 1029543 w 2402547"/>
                  <a:gd name="connsiteY1" fmla="*/ 1814286 h 2162628"/>
                  <a:gd name="connsiteX2" fmla="*/ 1276287 w 2402547"/>
                  <a:gd name="connsiteY2" fmla="*/ 928914 h 2162628"/>
                  <a:gd name="connsiteX3" fmla="*/ 913430 w 2402547"/>
                  <a:gd name="connsiteY3" fmla="*/ 2162628 h 2162628"/>
                  <a:gd name="connsiteX4" fmla="*/ 13544 w 2402547"/>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19479 w 2408482"/>
                  <a:gd name="connsiteY0" fmla="*/ 0 h 2162628"/>
                  <a:gd name="connsiteX1" fmla="*/ 962906 w 2408482"/>
                  <a:gd name="connsiteY1" fmla="*/ 2002971 h 2162628"/>
                  <a:gd name="connsiteX2" fmla="*/ 1282222 w 2408482"/>
                  <a:gd name="connsiteY2" fmla="*/ 928914 h 2162628"/>
                  <a:gd name="connsiteX3" fmla="*/ 919365 w 2408482"/>
                  <a:gd name="connsiteY3" fmla="*/ 2162628 h 2162628"/>
                  <a:gd name="connsiteX4" fmla="*/ 19479 w 2408482"/>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86250"/>
                  <a:gd name="connsiteY0" fmla="*/ 0 h 2162628"/>
                  <a:gd name="connsiteX1" fmla="*/ 1300606 w 2486250"/>
                  <a:gd name="connsiteY1" fmla="*/ 1857828 h 2162628"/>
                  <a:gd name="connsiteX2" fmla="*/ 1286093 w 2486250"/>
                  <a:gd name="connsiteY2" fmla="*/ 928914 h 2162628"/>
                  <a:gd name="connsiteX3" fmla="*/ 923236 w 2486250"/>
                  <a:gd name="connsiteY3" fmla="*/ 2162628 h 2162628"/>
                  <a:gd name="connsiteX4" fmla="*/ 23350 w 2486250"/>
                  <a:gd name="connsiteY4" fmla="*/ 0 h 2162628"/>
                  <a:gd name="connsiteX0" fmla="*/ 14606 w 2639499"/>
                  <a:gd name="connsiteY0" fmla="*/ 0 h 2002971"/>
                  <a:gd name="connsiteX1" fmla="*/ 1291862 w 2639499"/>
                  <a:gd name="connsiteY1" fmla="*/ 1857828 h 2002971"/>
                  <a:gd name="connsiteX2" fmla="*/ 1277349 w 2639499"/>
                  <a:gd name="connsiteY2" fmla="*/ 928914 h 2002971"/>
                  <a:gd name="connsiteX3" fmla="*/ 1277349 w 2639499"/>
                  <a:gd name="connsiteY3" fmla="*/ 2002971 h 2002971"/>
                  <a:gd name="connsiteX4" fmla="*/ 14606 w 2639499"/>
                  <a:gd name="connsiteY4" fmla="*/ 0 h 2002971"/>
                  <a:gd name="connsiteX0" fmla="*/ 15519 w 2640412"/>
                  <a:gd name="connsiteY0" fmla="*/ 0 h 2002971"/>
                  <a:gd name="connsiteX1" fmla="*/ 1292775 w 2640412"/>
                  <a:gd name="connsiteY1" fmla="*/ 1857828 h 2002971"/>
                  <a:gd name="connsiteX2" fmla="*/ 1278262 w 2640412"/>
                  <a:gd name="connsiteY2" fmla="*/ 928914 h 2002971"/>
                  <a:gd name="connsiteX3" fmla="*/ 1278262 w 2640412"/>
                  <a:gd name="connsiteY3" fmla="*/ 2002971 h 2002971"/>
                  <a:gd name="connsiteX4" fmla="*/ 15519 w 2640412"/>
                  <a:gd name="connsiteY4" fmla="*/ 0 h 2002971"/>
                  <a:gd name="connsiteX0" fmla="*/ 1221 w 2626114"/>
                  <a:gd name="connsiteY0" fmla="*/ 0 h 2002971"/>
                  <a:gd name="connsiteX1" fmla="*/ 1278477 w 2626114"/>
                  <a:gd name="connsiteY1" fmla="*/ 1857828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2037 w 2674671"/>
                  <a:gd name="connsiteY0" fmla="*/ 0 h 2002987"/>
                  <a:gd name="connsiteX1" fmla="*/ 1264779 w 2674671"/>
                  <a:gd name="connsiteY1" fmla="*/ 1915885 h 2002987"/>
                  <a:gd name="connsiteX2" fmla="*/ 1264780 w 2674671"/>
                  <a:gd name="connsiteY2" fmla="*/ 928914 h 2002987"/>
                  <a:gd name="connsiteX3" fmla="*/ 1264780 w 2674671"/>
                  <a:gd name="connsiteY3" fmla="*/ 2002971 h 2002987"/>
                  <a:gd name="connsiteX4" fmla="*/ 2037 w 2674671"/>
                  <a:gd name="connsiteY4" fmla="*/ 0 h 2002987"/>
                  <a:gd name="connsiteX0" fmla="*/ 2106 w 2674740"/>
                  <a:gd name="connsiteY0" fmla="*/ 0 h 2002971"/>
                  <a:gd name="connsiteX1" fmla="*/ 1264848 w 2674740"/>
                  <a:gd name="connsiteY1" fmla="*/ 1915885 h 2002971"/>
                  <a:gd name="connsiteX2" fmla="*/ 1264849 w 2674740"/>
                  <a:gd name="connsiteY2" fmla="*/ 928914 h 2002971"/>
                  <a:gd name="connsiteX3" fmla="*/ 1264849 w 2674740"/>
                  <a:gd name="connsiteY3" fmla="*/ 2002971 h 2002971"/>
                  <a:gd name="connsiteX4" fmla="*/ 2106 w 2674740"/>
                  <a:gd name="connsiteY4" fmla="*/ 0 h 2002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740" h="2002971">
                    <a:moveTo>
                      <a:pt x="2106" y="0"/>
                    </a:moveTo>
                    <a:cubicBezTo>
                      <a:pt x="181116" y="599924"/>
                      <a:pt x="227077" y="1673980"/>
                      <a:pt x="1264848" y="1915885"/>
                    </a:cubicBezTo>
                    <a:cubicBezTo>
                      <a:pt x="3304104" y="1838477"/>
                      <a:pt x="2474373" y="-285448"/>
                      <a:pt x="1264849" y="928914"/>
                    </a:cubicBezTo>
                    <a:cubicBezTo>
                      <a:pt x="2145382" y="-503163"/>
                      <a:pt x="3940316" y="1722362"/>
                      <a:pt x="1264849" y="2002971"/>
                    </a:cubicBezTo>
                    <a:cubicBezTo>
                      <a:pt x="340774" y="1920725"/>
                      <a:pt x="-31760" y="967619"/>
                      <a:pt x="2106" y="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sp>
        <p:nvSpPr>
          <p:cNvPr id="2" name="Заголовок 1"/>
          <p:cNvSpPr>
            <a:spLocks noGrp="1"/>
          </p:cNvSpPr>
          <p:nvPr>
            <p:ph type="title"/>
          </p:nvPr>
        </p:nvSpPr>
        <p:spPr>
          <a:xfrm>
            <a:off x="15651" y="5568676"/>
            <a:ext cx="6132883" cy="1028675"/>
          </a:xfrm>
        </p:spPr>
        <p:txBody>
          <a:bodyPr vert="horz" lIns="91440" tIns="45720" rIns="91440" bIns="45720" rtlCol="0" anchor="ctr">
            <a:normAutofit/>
          </a:bodyPr>
          <a:lstStyle>
            <a:lvl1pPr>
              <a:defRPr lang="ru-RU" b="1" cap="none" spc="300">
                <a:ln w="11430" cmpd="sng">
                  <a:noFill/>
                  <a:prstDash val="solid"/>
                  <a:miter lim="800000"/>
                </a:ln>
                <a:solidFill>
                  <a:schemeClr val="bg1"/>
                </a:solidFill>
                <a:effectLst>
                  <a:glow rad="45500">
                    <a:schemeClr val="accent1">
                      <a:satMod val="220000"/>
                      <a:alpha val="35000"/>
                    </a:schemeClr>
                  </a:glow>
                </a:effectLst>
              </a:defRPr>
            </a:lvl1pPr>
          </a:lstStyle>
          <a:p>
            <a:pPr lvl="0"/>
            <a:r>
              <a:rPr lang="ru-RU" smtClean="0"/>
              <a:t>Образец заголовка</a:t>
            </a:r>
            <a:endParaRPr lang="ru-RU"/>
          </a:p>
        </p:txBody>
      </p:sp>
      <p:sp>
        <p:nvSpPr>
          <p:cNvPr id="3" name="Рисунок 2"/>
          <p:cNvSpPr>
            <a:spLocks noGrp="1"/>
          </p:cNvSpPr>
          <p:nvPr>
            <p:ph type="pic" idx="1"/>
          </p:nvPr>
        </p:nvSpPr>
        <p:spPr>
          <a:xfrm>
            <a:off x="323528" y="322312"/>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6084168" y="332656"/>
            <a:ext cx="2872691" cy="4139935"/>
          </a:xfrm>
          <a:solidFill>
            <a:schemeClr val="bg1">
              <a:alpha val="64000"/>
            </a:schemeClr>
          </a:solidFill>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2" name="Группа 21"/>
          <p:cNvGrpSpPr/>
          <p:nvPr userDrawn="1"/>
        </p:nvGrpSpPr>
        <p:grpSpPr>
          <a:xfrm rot="7987570">
            <a:off x="7841083" y="4568725"/>
            <a:ext cx="307901" cy="450659"/>
            <a:chOff x="2857488" y="4883951"/>
            <a:chExt cx="571504" cy="903297"/>
          </a:xfrm>
        </p:grpSpPr>
        <p:sp>
          <p:nvSpPr>
            <p:cNvPr id="23" name="Овал 22"/>
            <p:cNvSpPr/>
            <p:nvPr/>
          </p:nvSpPr>
          <p:spPr>
            <a:xfrm>
              <a:off x="3000364" y="4929198"/>
              <a:ext cx="285752" cy="1428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Овал 23">
              <a:hlinkClick r:id="" action="ppaction://hlinkshowjump?jump=nextslide"/>
            </p:cNvPr>
            <p:cNvSpPr/>
            <p:nvPr/>
          </p:nvSpPr>
          <p:spPr>
            <a:xfrm>
              <a:off x="2857488" y="5000636"/>
              <a:ext cx="571504" cy="785818"/>
            </a:xfrm>
            <a:prstGeom prst="ellipse">
              <a:avLst/>
            </a:prstGeom>
            <a:solidFill>
              <a:schemeClr val="accent5">
                <a:lumMod val="75000"/>
              </a:schemeClr>
            </a:solidFill>
            <a:ln w="6350">
              <a:solidFill>
                <a:schemeClr val="tx1"/>
              </a:solidFill>
            </a:ln>
            <a:scene3d>
              <a:camera prst="orthographicFront"/>
              <a:lightRig rig="threePt" dir="t"/>
            </a:scene3d>
            <a:sp3d prstMaterial="plastic">
              <a:bevelT w="26035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5" name="Прямая соединительная линия 24"/>
            <p:cNvCxnSpPr>
              <a:stCxn id="24" idx="0"/>
              <a:endCxn id="24" idx="4"/>
            </p:cNvCxnSpPr>
            <p:nvPr/>
          </p:nvCxnSpPr>
          <p:spPr>
            <a:xfrm rot="16200000" flipH="1">
              <a:off x="2750331" y="5393545"/>
              <a:ext cx="78581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Овал 25"/>
            <p:cNvSpPr/>
            <p:nvPr/>
          </p:nvSpPr>
          <p:spPr>
            <a:xfrm>
              <a:off x="3069421" y="4883951"/>
              <a:ext cx="142876"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Овал 26"/>
            <p:cNvSpPr/>
            <p:nvPr/>
          </p:nvSpPr>
          <p:spPr>
            <a:xfrm>
              <a:off x="3000364"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Овал 27"/>
            <p:cNvSpPr/>
            <p:nvPr/>
          </p:nvSpPr>
          <p:spPr>
            <a:xfrm>
              <a:off x="292892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Овал 28"/>
            <p:cNvSpPr/>
            <p:nvPr/>
          </p:nvSpPr>
          <p:spPr>
            <a:xfrm>
              <a:off x="292892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Овал 29"/>
            <p:cNvSpPr/>
            <p:nvPr/>
          </p:nvSpPr>
          <p:spPr>
            <a:xfrm>
              <a:off x="3000364"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Овал 30"/>
            <p:cNvSpPr/>
            <p:nvPr/>
          </p:nvSpPr>
          <p:spPr>
            <a:xfrm>
              <a:off x="3214678"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Овал 31"/>
            <p:cNvSpPr/>
            <p:nvPr/>
          </p:nvSpPr>
          <p:spPr>
            <a:xfrm>
              <a:off x="328611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Овал 32"/>
            <p:cNvSpPr/>
            <p:nvPr/>
          </p:nvSpPr>
          <p:spPr>
            <a:xfrm>
              <a:off x="328611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Овал 33"/>
            <p:cNvSpPr/>
            <p:nvPr/>
          </p:nvSpPr>
          <p:spPr>
            <a:xfrm>
              <a:off x="3214678"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5" name="Группа 34"/>
          <p:cNvGrpSpPr/>
          <p:nvPr userDrawn="1"/>
        </p:nvGrpSpPr>
        <p:grpSpPr>
          <a:xfrm rot="13759740">
            <a:off x="6215520" y="5070422"/>
            <a:ext cx="307901" cy="450659"/>
            <a:chOff x="2857488" y="4883951"/>
            <a:chExt cx="571504" cy="903297"/>
          </a:xfrm>
        </p:grpSpPr>
        <p:sp>
          <p:nvSpPr>
            <p:cNvPr id="36" name="Овал 35"/>
            <p:cNvSpPr/>
            <p:nvPr/>
          </p:nvSpPr>
          <p:spPr>
            <a:xfrm>
              <a:off x="3000364" y="4929198"/>
              <a:ext cx="285752" cy="1428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Овал 36">
              <a:hlinkClick r:id="" action="ppaction://hlinkshowjump?jump=previousslide"/>
            </p:cNvPr>
            <p:cNvSpPr/>
            <p:nvPr/>
          </p:nvSpPr>
          <p:spPr>
            <a:xfrm>
              <a:off x="2857488" y="5000636"/>
              <a:ext cx="571504" cy="785818"/>
            </a:xfrm>
            <a:prstGeom prst="ellipse">
              <a:avLst/>
            </a:prstGeom>
            <a:solidFill>
              <a:srgbClr val="FFC000"/>
            </a:solidFill>
            <a:ln w="6350">
              <a:solidFill>
                <a:schemeClr val="tx1"/>
              </a:solidFill>
            </a:ln>
            <a:scene3d>
              <a:camera prst="orthographicFront"/>
              <a:lightRig rig="threePt" dir="t"/>
            </a:scene3d>
            <a:sp3d prstMaterial="plastic">
              <a:bevelT w="26035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8" name="Прямая соединительная линия 37"/>
            <p:cNvCxnSpPr>
              <a:stCxn id="37" idx="0"/>
              <a:endCxn id="37" idx="4"/>
            </p:cNvCxnSpPr>
            <p:nvPr/>
          </p:nvCxnSpPr>
          <p:spPr>
            <a:xfrm rot="16200000" flipH="1">
              <a:off x="2750331" y="5393545"/>
              <a:ext cx="78581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Овал 38"/>
            <p:cNvSpPr/>
            <p:nvPr/>
          </p:nvSpPr>
          <p:spPr>
            <a:xfrm>
              <a:off x="3069421" y="4883951"/>
              <a:ext cx="142876"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Овал 39"/>
            <p:cNvSpPr/>
            <p:nvPr/>
          </p:nvSpPr>
          <p:spPr>
            <a:xfrm>
              <a:off x="3000364"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Овал 40"/>
            <p:cNvSpPr/>
            <p:nvPr/>
          </p:nvSpPr>
          <p:spPr>
            <a:xfrm>
              <a:off x="292892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Овал 41"/>
            <p:cNvSpPr/>
            <p:nvPr/>
          </p:nvSpPr>
          <p:spPr>
            <a:xfrm>
              <a:off x="292892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Овал 42"/>
            <p:cNvSpPr/>
            <p:nvPr/>
          </p:nvSpPr>
          <p:spPr>
            <a:xfrm>
              <a:off x="3000364"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Овал 43"/>
            <p:cNvSpPr/>
            <p:nvPr/>
          </p:nvSpPr>
          <p:spPr>
            <a:xfrm>
              <a:off x="3214678"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Овал 44"/>
            <p:cNvSpPr/>
            <p:nvPr/>
          </p:nvSpPr>
          <p:spPr>
            <a:xfrm>
              <a:off x="328611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Овал 45"/>
            <p:cNvSpPr/>
            <p:nvPr/>
          </p:nvSpPr>
          <p:spPr>
            <a:xfrm>
              <a:off x="328611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Овал 46"/>
            <p:cNvSpPr/>
            <p:nvPr/>
          </p:nvSpPr>
          <p:spPr>
            <a:xfrm>
              <a:off x="3214678"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8" name="Группа 47"/>
          <p:cNvGrpSpPr/>
          <p:nvPr userDrawn="1"/>
        </p:nvGrpSpPr>
        <p:grpSpPr>
          <a:xfrm rot="4965394">
            <a:off x="8607831" y="6294716"/>
            <a:ext cx="307901" cy="450659"/>
            <a:chOff x="2857488" y="4883951"/>
            <a:chExt cx="571504" cy="903297"/>
          </a:xfrm>
        </p:grpSpPr>
        <p:sp>
          <p:nvSpPr>
            <p:cNvPr id="49" name="Овал 48"/>
            <p:cNvSpPr/>
            <p:nvPr/>
          </p:nvSpPr>
          <p:spPr>
            <a:xfrm>
              <a:off x="3000364" y="4929198"/>
              <a:ext cx="285752" cy="1428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Овал 49">
              <a:hlinkClick r:id="" action="ppaction://hlinkshowjump?jump=endshow"/>
            </p:cNvPr>
            <p:cNvSpPr/>
            <p:nvPr/>
          </p:nvSpPr>
          <p:spPr>
            <a:xfrm>
              <a:off x="2857488" y="5000636"/>
              <a:ext cx="571504" cy="785818"/>
            </a:xfrm>
            <a:prstGeom prst="ellipse">
              <a:avLst/>
            </a:prstGeom>
            <a:solidFill>
              <a:srgbClr val="A50021"/>
            </a:solidFill>
            <a:ln w="6350">
              <a:solidFill>
                <a:schemeClr val="tx1"/>
              </a:solidFill>
            </a:ln>
            <a:scene3d>
              <a:camera prst="orthographicFront"/>
              <a:lightRig rig="threePt" dir="t"/>
            </a:scene3d>
            <a:sp3d prstMaterial="plastic">
              <a:bevelT w="26035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51" name="Прямая соединительная линия 50"/>
            <p:cNvCxnSpPr>
              <a:stCxn id="50" idx="0"/>
              <a:endCxn id="50" idx="4"/>
            </p:cNvCxnSpPr>
            <p:nvPr/>
          </p:nvCxnSpPr>
          <p:spPr>
            <a:xfrm rot="16200000" flipH="1">
              <a:off x="2750331" y="5393545"/>
              <a:ext cx="78581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Овал 51"/>
            <p:cNvSpPr/>
            <p:nvPr/>
          </p:nvSpPr>
          <p:spPr>
            <a:xfrm>
              <a:off x="3069421" y="4883951"/>
              <a:ext cx="142876"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Овал 52"/>
            <p:cNvSpPr/>
            <p:nvPr/>
          </p:nvSpPr>
          <p:spPr>
            <a:xfrm>
              <a:off x="3000364"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Овал 53"/>
            <p:cNvSpPr/>
            <p:nvPr/>
          </p:nvSpPr>
          <p:spPr>
            <a:xfrm>
              <a:off x="292892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Овал 54"/>
            <p:cNvSpPr/>
            <p:nvPr/>
          </p:nvSpPr>
          <p:spPr>
            <a:xfrm>
              <a:off x="292892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Овал 55"/>
            <p:cNvSpPr/>
            <p:nvPr/>
          </p:nvSpPr>
          <p:spPr>
            <a:xfrm>
              <a:off x="3000364"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Овал 56"/>
            <p:cNvSpPr/>
            <p:nvPr/>
          </p:nvSpPr>
          <p:spPr>
            <a:xfrm>
              <a:off x="3214678"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Овал 57"/>
            <p:cNvSpPr/>
            <p:nvPr/>
          </p:nvSpPr>
          <p:spPr>
            <a:xfrm>
              <a:off x="328611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Овал 58"/>
            <p:cNvSpPr/>
            <p:nvPr/>
          </p:nvSpPr>
          <p:spPr>
            <a:xfrm>
              <a:off x="328611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Овал 59"/>
            <p:cNvSpPr/>
            <p:nvPr/>
          </p:nvSpPr>
          <p:spPr>
            <a:xfrm>
              <a:off x="3214678"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9673194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5000">
              <a:schemeClr val="bg1"/>
            </a:gs>
            <a:gs pos="99000">
              <a:schemeClr val="accent3">
                <a:lumMod val="86000"/>
                <a:lumOff val="14000"/>
              </a:schemeClr>
            </a:gs>
          </a:gsLst>
          <a:lin ang="210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F5292F-CDC4-4C2A-91D3-FE4AEA0F8F35}" type="datetimeFigureOut">
              <a:rPr lang="ru-RU" smtClean="0"/>
              <a:t>10.04.2019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974FA0-DE96-4D37-9B96-70834AE17CC2}" type="slidenum">
              <a:rPr lang="ru-RU" smtClean="0"/>
              <a:t>‹#›</a:t>
            </a:fld>
            <a:endParaRPr lang="ru-RU"/>
          </a:p>
        </p:txBody>
      </p:sp>
    </p:spTree>
    <p:extLst>
      <p:ext uri="{BB962C8B-B14F-4D97-AF65-F5344CB8AC3E}">
        <p14:creationId xmlns:p14="http://schemas.microsoft.com/office/powerpoint/2010/main" val="2358751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 id="2147483657"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gif"/><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843808" y="3356992"/>
            <a:ext cx="6048672" cy="1849617"/>
          </a:xfrm>
        </p:spPr>
        <p:txBody>
          <a:bodyPr>
            <a:normAutofit/>
          </a:bodyPr>
          <a:lstStyle/>
          <a:p>
            <a:r>
              <a:rPr lang="it-IT" sz="3600" dirty="0" smtClean="0">
                <a:solidFill>
                  <a:srgbClr val="00B050"/>
                </a:solidFill>
              </a:rPr>
              <a:t>CAMPANIA DE PREVENIRE ŞI COMBATERE A FENOMENULUI CERŞETORIEI </a:t>
            </a:r>
            <a:endParaRPr lang="ru-RU" sz="3600" dirty="0">
              <a:solidFill>
                <a:srgbClr val="00B050"/>
              </a:solidFill>
            </a:endParaRPr>
          </a:p>
        </p:txBody>
      </p:sp>
      <p:sp>
        <p:nvSpPr>
          <p:cNvPr id="4" name="Заголовок 3"/>
          <p:cNvSpPr>
            <a:spLocks noGrp="1"/>
          </p:cNvSpPr>
          <p:nvPr>
            <p:ph type="ctrTitle"/>
          </p:nvPr>
        </p:nvSpPr>
        <p:spPr>
          <a:xfrm>
            <a:off x="3059832" y="764704"/>
            <a:ext cx="5544616" cy="1949107"/>
          </a:xfrm>
        </p:spPr>
        <p:txBody>
          <a:bodyPr>
            <a:normAutofit fontScale="90000"/>
          </a:bodyPr>
          <a:lstStyle/>
          <a:p>
            <a:r>
              <a:rPr lang="pt-BR" dirty="0" smtClean="0"/>
              <a:t> </a:t>
            </a:r>
            <a:r>
              <a:rPr lang="pt-BR" dirty="0"/>
              <a:t>Direcţia Municipală pentru Protecţia Drepturilor Copilului </a:t>
            </a:r>
            <a:endParaRPr lang="ru-RU" dirty="0"/>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332656"/>
            <a:ext cx="1857375" cy="1800225"/>
          </a:xfrm>
          <a:prstGeom prst="rect">
            <a:avLst/>
          </a:prstGeom>
          <a:ln w="190500" cap="sq">
            <a:solidFill>
              <a:schemeClr val="accent3">
                <a:lumMod val="7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0196879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sz="half" idx="1"/>
            <p:extLst>
              <p:ext uri="{D42A27DB-BD31-4B8C-83A1-F6EECF244321}">
                <p14:modId xmlns:p14="http://schemas.microsoft.com/office/powerpoint/2010/main" val="1202652423"/>
              </p:ext>
            </p:extLst>
          </p:nvPr>
        </p:nvGraphicFramePr>
        <p:xfrm>
          <a:off x="395536" y="332656"/>
          <a:ext cx="8604250" cy="61729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395536" y="1356533"/>
            <a:ext cx="2016224" cy="1477328"/>
          </a:xfrm>
          <a:prstGeom prst="rect">
            <a:avLst/>
          </a:prstGeom>
          <a:noFill/>
        </p:spPr>
        <p:txBody>
          <a:bodyPr wrap="square" rtlCol="0">
            <a:spAutoFit/>
          </a:bodyPr>
          <a:lstStyle/>
          <a:p>
            <a:pPr algn="ctr"/>
            <a:r>
              <a:rPr lang="ro-RO" b="1" dirty="0" smtClean="0">
                <a:solidFill>
                  <a:schemeClr val="accent3">
                    <a:lumMod val="50000"/>
                  </a:schemeClr>
                </a:solidFill>
              </a:rPr>
              <a:t> ÎN URMA EXAMINĂRII MAI MULTOR CAZURI, PUTEM CONSTATA URMĂTOARELE:</a:t>
            </a:r>
            <a:endParaRPr lang="ru-RU" b="1" dirty="0">
              <a:solidFill>
                <a:schemeClr val="accent3">
                  <a:lumMod val="50000"/>
                </a:schemeClr>
              </a:solidFill>
            </a:endParaRPr>
          </a:p>
        </p:txBody>
      </p:sp>
      <p:sp>
        <p:nvSpPr>
          <p:cNvPr id="7" name="TextBox 6"/>
          <p:cNvSpPr txBox="1"/>
          <p:nvPr/>
        </p:nvSpPr>
        <p:spPr>
          <a:xfrm>
            <a:off x="1619672" y="4797152"/>
            <a:ext cx="184731" cy="369332"/>
          </a:xfrm>
          <a:prstGeom prst="rect">
            <a:avLst/>
          </a:prstGeom>
          <a:noFill/>
        </p:spPr>
        <p:txBody>
          <a:bodyPr wrap="none" rtlCol="0">
            <a:spAutoFit/>
          </a:bodyPr>
          <a:lstStyle/>
          <a:p>
            <a:endParaRPr lang="ru-RU" dirty="0"/>
          </a:p>
        </p:txBody>
      </p:sp>
      <p:pic>
        <p:nvPicPr>
          <p:cNvPr id="8" name="Рисунок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9773" y="4005064"/>
            <a:ext cx="1047750" cy="1047750"/>
          </a:xfrm>
          <a:prstGeom prst="rect">
            <a:avLst/>
          </a:prstGeom>
        </p:spPr>
      </p:pic>
    </p:spTree>
    <p:extLst>
      <p:ext uri="{BB962C8B-B14F-4D97-AF65-F5344CB8AC3E}">
        <p14:creationId xmlns:p14="http://schemas.microsoft.com/office/powerpoint/2010/main" val="3899595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Схема 7"/>
          <p:cNvGraphicFramePr/>
          <p:nvPr>
            <p:extLst>
              <p:ext uri="{D42A27DB-BD31-4B8C-83A1-F6EECF244321}">
                <p14:modId xmlns:p14="http://schemas.microsoft.com/office/powerpoint/2010/main" val="2190886873"/>
              </p:ext>
            </p:extLst>
          </p:nvPr>
        </p:nvGraphicFramePr>
        <p:xfrm>
          <a:off x="107504" y="692696"/>
          <a:ext cx="9036496"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71934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1"/>
            <a:ext cx="5976664" cy="4869160"/>
          </a:xfrm>
          <a:solidFill>
            <a:schemeClr val="accent3">
              <a:lumMod val="20000"/>
              <a:lumOff val="80000"/>
            </a:schemeClr>
          </a:solidFill>
          <a:ln>
            <a:solidFill>
              <a:schemeClr val="accent3">
                <a:lumMod val="75000"/>
              </a:schemeClr>
            </a:solidFill>
          </a:ln>
        </p:spPr>
        <p:txBody>
          <a:bodyPr>
            <a:normAutofit/>
          </a:bodyPr>
          <a:lstStyle/>
          <a:p>
            <a:r>
              <a:rPr lang="ro-RO" sz="2400" dirty="0" smtClean="0">
                <a:solidFill>
                  <a:schemeClr val="accent3">
                    <a:lumMod val="50000"/>
                  </a:schemeClr>
                </a:solidFill>
              </a:rPr>
              <a:t>Ținând</a:t>
            </a:r>
            <a:r>
              <a:rPr lang="ro-RO" sz="1400" dirty="0" smtClean="0">
                <a:solidFill>
                  <a:schemeClr val="accent3">
                    <a:lumMod val="50000"/>
                  </a:schemeClr>
                </a:solidFill>
              </a:rPr>
              <a:t> </a:t>
            </a:r>
            <a:r>
              <a:rPr lang="ro-RO" sz="2700" dirty="0">
                <a:solidFill>
                  <a:schemeClr val="accent3">
                    <a:lumMod val="50000"/>
                  </a:schemeClr>
                </a:solidFill>
              </a:rPr>
              <a:t>cont de cele expuse, Direcţia Municipală pentru Protecţia Drepturilor Copilului demarează o </a:t>
            </a:r>
            <a:r>
              <a:rPr lang="ro-RO" sz="2700" u="sng" dirty="0">
                <a:solidFill>
                  <a:schemeClr val="accent3">
                    <a:lumMod val="50000"/>
                  </a:schemeClr>
                </a:solidFill>
              </a:rPr>
              <a:t>campanie de informare</a:t>
            </a:r>
            <a:r>
              <a:rPr lang="ro-RO" sz="2700" dirty="0">
                <a:solidFill>
                  <a:schemeClr val="accent3">
                    <a:lumMod val="50000"/>
                  </a:schemeClr>
                </a:solidFill>
              </a:rPr>
              <a:t> a cetăţenilor cu privire la fenomenul exploatării copiilor prin cerşetorie, cu scopul de a aduce la cunoştinţa opiniei publice urmările acordării banilor  copiilor impuşi să cerşească. </a:t>
            </a:r>
            <a:endParaRPr lang="ru-RU" dirty="0">
              <a:solidFill>
                <a:schemeClr val="accent3">
                  <a:lumMod val="50000"/>
                </a:schemeClr>
              </a:solidFill>
            </a:endParaRPr>
          </a:p>
        </p:txBody>
      </p:sp>
    </p:spTree>
    <p:extLst>
      <p:ext uri="{BB962C8B-B14F-4D97-AF65-F5344CB8AC3E}">
        <p14:creationId xmlns:p14="http://schemas.microsoft.com/office/powerpoint/2010/main" val="33984582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ятиугольник 3"/>
          <p:cNvSpPr/>
          <p:nvPr/>
        </p:nvSpPr>
        <p:spPr>
          <a:xfrm>
            <a:off x="3491880" y="620688"/>
            <a:ext cx="5544616" cy="5328592"/>
          </a:xfrm>
          <a:prstGeom prst="homePlate">
            <a:avLst>
              <a:gd name="adj" fmla="val 31683"/>
            </a:avLst>
          </a:prstGeom>
          <a:solidFill>
            <a:schemeClr val="accent3">
              <a:lumMod val="75000"/>
            </a:schemeClr>
          </a:solidFill>
          <a:ln>
            <a:solidFill>
              <a:srgbClr val="FFFF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algn="just">
              <a:lnSpc>
                <a:spcPct val="150000"/>
              </a:lnSpc>
            </a:pPr>
            <a:r>
              <a:rPr lang="ro-RO" sz="1600" dirty="0" smtClean="0">
                <a:solidFill>
                  <a:schemeClr val="accent5">
                    <a:lumMod val="50000"/>
                  </a:schemeClr>
                </a:solidFill>
                <a:latin typeface="Lucida Bright" panose="02040602050505020304" pitchFamily="18" charset="0"/>
              </a:rPr>
              <a:t>	Prin </a:t>
            </a:r>
            <a:r>
              <a:rPr lang="ro-RO" sz="1600" dirty="0">
                <a:solidFill>
                  <a:schemeClr val="accent5">
                    <a:lumMod val="50000"/>
                  </a:schemeClr>
                </a:solidFill>
                <a:latin typeface="Lucida Bright" panose="02040602050505020304" pitchFamily="18" charset="0"/>
              </a:rPr>
              <a:t>această campanie îndemnăm toţi </a:t>
            </a:r>
            <a:r>
              <a:rPr lang="ro-RO" sz="1600" dirty="0" smtClean="0">
                <a:solidFill>
                  <a:schemeClr val="accent5">
                    <a:lumMod val="50000"/>
                  </a:schemeClr>
                </a:solidFill>
                <a:latin typeface="Lucida Bright" panose="02040602050505020304" pitchFamily="18" charset="0"/>
              </a:rPr>
              <a:t>cetăţenii </a:t>
            </a:r>
            <a:r>
              <a:rPr lang="ro-RO" sz="1600" dirty="0">
                <a:solidFill>
                  <a:schemeClr val="accent5">
                    <a:lumMod val="50000"/>
                  </a:schemeClr>
                </a:solidFill>
                <a:latin typeface="Lucida Bright" panose="02040602050505020304" pitchFamily="18" charset="0"/>
              </a:rPr>
              <a:t>care remarcă un copil sau un matur cu un copil cerşind în stradă, să nu le oferiţi bani, ci să sesizaţi imediat la numărul 112 organele de Poliţie, care dispun de pârghii legale şi transport pentru a se deplasa imediat la faţa locului şi care ulterior vor implica autorităţile tutelare pentru a soluţiona cazurile acestor copii</a:t>
            </a:r>
            <a:r>
              <a:rPr lang="ro-RO" dirty="0">
                <a:solidFill>
                  <a:schemeClr val="accent5">
                    <a:lumMod val="50000"/>
                  </a:schemeClr>
                </a:solidFill>
                <a:latin typeface="Lucida Bright" panose="02040602050505020304" pitchFamily="18" charset="0"/>
              </a:rPr>
              <a:t>. </a:t>
            </a:r>
            <a:endParaRPr lang="ru-RU" dirty="0">
              <a:solidFill>
                <a:schemeClr val="accent5">
                  <a:lumMod val="50000"/>
                </a:schemeClr>
              </a:solidFill>
            </a:endParaRPr>
          </a:p>
        </p:txBody>
      </p:sp>
    </p:spTree>
    <p:extLst>
      <p:ext uri="{BB962C8B-B14F-4D97-AF65-F5344CB8AC3E}">
        <p14:creationId xmlns:p14="http://schemas.microsoft.com/office/powerpoint/2010/main" val="23036454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extLst>
              <a:ext uri="{BEBA8EAE-BF5A-486C-A8C5-ECC9F3942E4B}">
                <a14:imgProps xmlns:a14="http://schemas.microsoft.com/office/drawing/2010/main">
                  <a14:imgLayer r:embed="rId3">
                    <a14:imgEffect>
                      <a14:artisticTexturizer/>
                    </a14:imgEffect>
                    <a14:imgEffect>
                      <a14:sharpenSoften amount="50000"/>
                    </a14:imgEffect>
                    <a14:imgEffect>
                      <a14:colorTemperature colorTemp="8800"/>
                    </a14:imgEffect>
                  </a14:imgLayer>
                </a14:imgProps>
              </a:ext>
            </a:extLst>
          </a:blip>
          <a:srcRect l="15166" t="8840" r="14300" b="10810"/>
          <a:stretch/>
        </p:blipFill>
        <p:spPr>
          <a:xfrm>
            <a:off x="0" y="-1488"/>
            <a:ext cx="9144000" cy="6859488"/>
          </a:xfrm>
          <a:prstGeom prst="rect">
            <a:avLst/>
          </a:prstGeom>
        </p:spPr>
      </p:pic>
    </p:spTree>
    <p:extLst>
      <p:ext uri="{BB962C8B-B14F-4D97-AF65-F5344CB8AC3E}">
        <p14:creationId xmlns:p14="http://schemas.microsoft.com/office/powerpoint/2010/main" val="29072950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extLst>
              <a:ext uri="{BEBA8EAE-BF5A-486C-A8C5-ECC9F3942E4B}">
                <a14:imgProps xmlns:a14="http://schemas.microsoft.com/office/drawing/2010/main">
                  <a14:imgLayer r:embed="rId3">
                    <a14:imgEffect>
                      <a14:artisticTexturizer/>
                    </a14:imgEffect>
                    <a14:imgEffect>
                      <a14:sharpenSoften amount="50000"/>
                    </a14:imgEffect>
                    <a14:imgEffect>
                      <a14:colorTemperature colorTemp="8800"/>
                    </a14:imgEffect>
                  </a14:imgLayer>
                </a14:imgProps>
              </a:ext>
            </a:extLst>
          </a:blip>
          <a:srcRect l="16926" t="8840" r="13776" b="12199"/>
          <a:stretch/>
        </p:blipFill>
        <p:spPr>
          <a:xfrm>
            <a:off x="35496" y="-99392"/>
            <a:ext cx="9201703" cy="6957392"/>
          </a:xfrm>
          <a:prstGeom prst="rect">
            <a:avLst/>
          </a:prstGeom>
        </p:spPr>
      </p:pic>
    </p:spTree>
    <p:extLst>
      <p:ext uri="{BB962C8B-B14F-4D97-AF65-F5344CB8AC3E}">
        <p14:creationId xmlns:p14="http://schemas.microsoft.com/office/powerpoint/2010/main" val="9235256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extLst>
              <a:ext uri="{BEBA8EAE-BF5A-486C-A8C5-ECC9F3942E4B}">
                <a14:imgProps xmlns:a14="http://schemas.microsoft.com/office/drawing/2010/main">
                  <a14:imgLayer r:embed="rId3">
                    <a14:imgEffect>
                      <a14:artisticTexturizer/>
                    </a14:imgEffect>
                    <a14:imgEffect>
                      <a14:sharpenSoften amount="50000"/>
                    </a14:imgEffect>
                    <a14:imgEffect>
                      <a14:colorTemperature colorTemp="8800"/>
                    </a14:imgEffect>
                  </a14:imgLayer>
                </a14:imgProps>
              </a:ext>
            </a:extLst>
          </a:blip>
          <a:srcRect l="14825" t="14721" r="13775" b="24800"/>
          <a:stretch/>
        </p:blipFill>
        <p:spPr>
          <a:xfrm>
            <a:off x="-30460" y="908720"/>
            <a:ext cx="9144000" cy="5184576"/>
          </a:xfrm>
          <a:prstGeom prst="rect">
            <a:avLst/>
          </a:prstGeom>
        </p:spPr>
      </p:pic>
    </p:spTree>
    <p:extLst>
      <p:ext uri="{BB962C8B-B14F-4D97-AF65-F5344CB8AC3E}">
        <p14:creationId xmlns:p14="http://schemas.microsoft.com/office/powerpoint/2010/main" val="14967127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1560" y="2420888"/>
            <a:ext cx="6159517" cy="523220"/>
          </a:xfrm>
          <a:prstGeom prst="rect">
            <a:avLst/>
          </a:prstGeom>
          <a:noFill/>
        </p:spPr>
        <p:txBody>
          <a:bodyPr wrap="square" rtlCol="0">
            <a:spAutoFit/>
          </a:bodyPr>
          <a:lstStyle/>
          <a:p>
            <a:r>
              <a:rPr lang="ro-MD" sz="2800" b="1" dirty="0" smtClean="0">
                <a:solidFill>
                  <a:schemeClr val="accent3">
                    <a:lumMod val="50000"/>
                  </a:schemeClr>
                </a:solidFill>
                <a:latin typeface="Lucida Bright" panose="02040602050505020304" pitchFamily="18" charset="0"/>
              </a:rPr>
              <a:t>Vă mulțumesc pentru atenție!</a:t>
            </a:r>
            <a:endParaRPr lang="ru-RU" sz="2800" b="1" dirty="0">
              <a:solidFill>
                <a:schemeClr val="accent3">
                  <a:lumMod val="50000"/>
                </a:schemeClr>
              </a:solidFill>
            </a:endParaRPr>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4725143"/>
            <a:ext cx="2194775" cy="1980000"/>
          </a:xfrm>
          <a:prstGeom prst="round2DiagRect">
            <a:avLst>
              <a:gd name="adj1" fmla="val 16667"/>
              <a:gd name="adj2" fmla="val 0"/>
            </a:avLst>
          </a:prstGeom>
          <a:ln w="88900" cap="sq">
            <a:solidFill>
              <a:schemeClr val="accent3">
                <a:lumMod val="75000"/>
              </a:schemeClr>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129232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1052736"/>
            <a:ext cx="8397020" cy="5413337"/>
          </a:xfrm>
        </p:spPr>
        <p:txBody>
          <a:bodyPr>
            <a:normAutofit lnSpcReduction="10000"/>
          </a:bodyPr>
          <a:lstStyle/>
          <a:p>
            <a:pPr algn="ctr"/>
            <a:r>
              <a:rPr lang="ro-RO" dirty="0">
                <a:solidFill>
                  <a:schemeClr val="accent3">
                    <a:lumMod val="50000"/>
                  </a:schemeClr>
                </a:solidFill>
                <a:latin typeface="Lucida Bright" panose="02040602050505020304" pitchFamily="18" charset="0"/>
              </a:rPr>
              <a:t>Pentru pomii roditori fiecare floare este speranţa unui </a:t>
            </a:r>
            <a:r>
              <a:rPr lang="ro-RO" dirty="0" smtClean="0">
                <a:solidFill>
                  <a:schemeClr val="accent3">
                    <a:lumMod val="50000"/>
                  </a:schemeClr>
                </a:solidFill>
                <a:latin typeface="Lucida Bright" panose="02040602050505020304" pitchFamily="18" charset="0"/>
              </a:rPr>
              <a:t>fruct,</a:t>
            </a:r>
            <a:r>
              <a:rPr lang="en-US" dirty="0" smtClean="0">
                <a:solidFill>
                  <a:schemeClr val="accent3">
                    <a:lumMod val="50000"/>
                  </a:schemeClr>
                </a:solidFill>
                <a:latin typeface="Lucida Bright" panose="02040602050505020304" pitchFamily="18" charset="0"/>
              </a:rPr>
              <a:t> </a:t>
            </a:r>
            <a:r>
              <a:rPr lang="ro-RO" dirty="0" smtClean="0">
                <a:solidFill>
                  <a:schemeClr val="accent3">
                    <a:lumMod val="50000"/>
                  </a:schemeClr>
                </a:solidFill>
                <a:latin typeface="Lucida Bright" panose="02040602050505020304" pitchFamily="18" charset="0"/>
              </a:rPr>
              <a:t>iar </a:t>
            </a:r>
            <a:r>
              <a:rPr lang="ro-RO" dirty="0">
                <a:solidFill>
                  <a:schemeClr val="accent3">
                    <a:lumMod val="50000"/>
                  </a:schemeClr>
                </a:solidFill>
                <a:latin typeface="Lucida Bright" panose="02040602050505020304" pitchFamily="18" charset="0"/>
              </a:rPr>
              <a:t>fiecare fruct dovada existenţei şi </a:t>
            </a:r>
            <a:r>
              <a:rPr lang="ro-RO" dirty="0" smtClean="0">
                <a:solidFill>
                  <a:schemeClr val="accent3">
                    <a:lumMod val="50000"/>
                  </a:schemeClr>
                </a:solidFill>
                <a:latin typeface="Lucida Bright" panose="02040602050505020304" pitchFamily="18" charset="0"/>
              </a:rPr>
              <a:t>certitudinea</a:t>
            </a:r>
            <a:r>
              <a:rPr lang="en-US" dirty="0" smtClean="0">
                <a:solidFill>
                  <a:schemeClr val="accent3">
                    <a:lumMod val="50000"/>
                  </a:schemeClr>
                </a:solidFill>
                <a:latin typeface="Lucida Bright" panose="02040602050505020304" pitchFamily="18" charset="0"/>
              </a:rPr>
              <a:t> </a:t>
            </a:r>
            <a:r>
              <a:rPr lang="ro-RO" dirty="0" smtClean="0">
                <a:solidFill>
                  <a:schemeClr val="accent3">
                    <a:lumMod val="50000"/>
                  </a:schemeClr>
                </a:solidFill>
                <a:latin typeface="Lucida Bright" panose="02040602050505020304" pitchFamily="18" charset="0"/>
              </a:rPr>
              <a:t>perenităţii.</a:t>
            </a:r>
            <a:r>
              <a:rPr lang="en-US" dirty="0" smtClean="0">
                <a:solidFill>
                  <a:schemeClr val="accent3">
                    <a:lumMod val="50000"/>
                  </a:schemeClr>
                </a:solidFill>
                <a:latin typeface="Lucida Bright" panose="02040602050505020304" pitchFamily="18" charset="0"/>
              </a:rPr>
              <a:t> </a:t>
            </a:r>
            <a:r>
              <a:rPr lang="ro-RO" dirty="0" smtClean="0">
                <a:solidFill>
                  <a:schemeClr val="accent3">
                    <a:lumMod val="50000"/>
                  </a:schemeClr>
                </a:solidFill>
                <a:latin typeface="Lucida Bright" panose="02040602050505020304" pitchFamily="18" charset="0"/>
              </a:rPr>
              <a:t>Întocmai </a:t>
            </a:r>
            <a:r>
              <a:rPr lang="ro-RO" dirty="0">
                <a:solidFill>
                  <a:schemeClr val="accent3">
                    <a:lumMod val="50000"/>
                  </a:schemeClr>
                </a:solidFill>
                <a:latin typeface="Lucida Bright" panose="02040602050505020304" pitchFamily="18" charset="0"/>
              </a:rPr>
              <a:t>sunt pentru om visele şi faptele </a:t>
            </a:r>
            <a:r>
              <a:rPr lang="ro-RO" dirty="0" smtClean="0">
                <a:solidFill>
                  <a:schemeClr val="accent3">
                    <a:lumMod val="50000"/>
                  </a:schemeClr>
                </a:solidFill>
                <a:latin typeface="Lucida Bright" panose="02040602050505020304" pitchFamily="18" charset="0"/>
              </a:rPr>
              <a:t>sale.</a:t>
            </a:r>
            <a:r>
              <a:rPr lang="en-US" dirty="0" smtClean="0">
                <a:solidFill>
                  <a:schemeClr val="accent3">
                    <a:lumMod val="50000"/>
                  </a:schemeClr>
                </a:solidFill>
                <a:latin typeface="Lucida Bright" panose="02040602050505020304" pitchFamily="18" charset="0"/>
              </a:rPr>
              <a:t> </a:t>
            </a:r>
            <a:r>
              <a:rPr lang="ro-RO" dirty="0" smtClean="0">
                <a:solidFill>
                  <a:schemeClr val="accent3">
                    <a:lumMod val="50000"/>
                  </a:schemeClr>
                </a:solidFill>
                <a:latin typeface="Lucida Bright" panose="02040602050505020304" pitchFamily="18" charset="0"/>
              </a:rPr>
              <a:t>Fiindcă</a:t>
            </a:r>
            <a:r>
              <a:rPr lang="ro-RO" dirty="0">
                <a:solidFill>
                  <a:schemeClr val="accent3">
                    <a:lumMod val="50000"/>
                  </a:schemeClr>
                </a:solidFill>
                <a:latin typeface="Lucida Bright" panose="02040602050505020304" pitchFamily="18" charset="0"/>
              </a:rPr>
              <a:t>, întocmai precum pomul, şi omul, pentru a </a:t>
            </a:r>
            <a:r>
              <a:rPr lang="ro-RO" dirty="0" smtClean="0">
                <a:solidFill>
                  <a:schemeClr val="accent3">
                    <a:lumMod val="50000"/>
                  </a:schemeClr>
                </a:solidFill>
                <a:latin typeface="Lucida Bright" panose="02040602050505020304" pitchFamily="18" charset="0"/>
              </a:rPr>
              <a:t>rodi,</a:t>
            </a:r>
            <a:r>
              <a:rPr lang="en-US" dirty="0" smtClean="0">
                <a:solidFill>
                  <a:schemeClr val="accent3">
                    <a:lumMod val="50000"/>
                  </a:schemeClr>
                </a:solidFill>
                <a:latin typeface="Lucida Bright" panose="02040602050505020304" pitchFamily="18" charset="0"/>
              </a:rPr>
              <a:t> </a:t>
            </a:r>
            <a:r>
              <a:rPr lang="ro-RO" dirty="0" smtClean="0">
                <a:solidFill>
                  <a:schemeClr val="accent3">
                    <a:lumMod val="50000"/>
                  </a:schemeClr>
                </a:solidFill>
                <a:latin typeface="Lucida Bright" panose="02040602050505020304" pitchFamily="18" charset="0"/>
              </a:rPr>
              <a:t>trebuie </a:t>
            </a:r>
            <a:r>
              <a:rPr lang="ro-RO" dirty="0">
                <a:solidFill>
                  <a:schemeClr val="accent3">
                    <a:lumMod val="50000"/>
                  </a:schemeClr>
                </a:solidFill>
                <a:latin typeface="Lucida Bright" panose="02040602050505020304" pitchFamily="18" charset="0"/>
              </a:rPr>
              <a:t>mai întâi să </a:t>
            </a:r>
            <a:r>
              <a:rPr lang="ro-RO" dirty="0" smtClean="0">
                <a:solidFill>
                  <a:schemeClr val="accent3">
                    <a:lumMod val="50000"/>
                  </a:schemeClr>
                </a:solidFill>
                <a:latin typeface="Lucida Bright" panose="02040602050505020304" pitchFamily="18" charset="0"/>
              </a:rPr>
              <a:t>înflorească.</a:t>
            </a:r>
            <a:r>
              <a:rPr lang="en-US" dirty="0" smtClean="0">
                <a:solidFill>
                  <a:schemeClr val="accent3">
                    <a:lumMod val="50000"/>
                  </a:schemeClr>
                </a:solidFill>
                <a:latin typeface="Lucida Bright" panose="02040602050505020304" pitchFamily="18" charset="0"/>
              </a:rPr>
              <a:t> </a:t>
            </a:r>
            <a:r>
              <a:rPr lang="ro-RO" dirty="0" smtClean="0">
                <a:solidFill>
                  <a:schemeClr val="accent3">
                    <a:lumMod val="50000"/>
                  </a:schemeClr>
                </a:solidFill>
                <a:latin typeface="Lucida Bright" panose="02040602050505020304" pitchFamily="18" charset="0"/>
              </a:rPr>
              <a:t>Pe </a:t>
            </a:r>
            <a:r>
              <a:rPr lang="ro-RO" dirty="0">
                <a:solidFill>
                  <a:schemeClr val="accent3">
                    <a:lumMod val="50000"/>
                  </a:schemeClr>
                </a:solidFill>
                <a:latin typeface="Lucida Bright" panose="02040602050505020304" pitchFamily="18" charset="0"/>
              </a:rPr>
              <a:t>cât de frumoase şi multe sunt florile </a:t>
            </a:r>
            <a:r>
              <a:rPr lang="ro-RO" dirty="0" smtClean="0">
                <a:solidFill>
                  <a:schemeClr val="accent3">
                    <a:lumMod val="50000"/>
                  </a:schemeClr>
                </a:solidFill>
                <a:latin typeface="Lucida Bright" panose="02040602050505020304" pitchFamily="18" charset="0"/>
              </a:rPr>
              <a:t>speranţei</a:t>
            </a:r>
            <a:r>
              <a:rPr lang="en-US" dirty="0" smtClean="0">
                <a:solidFill>
                  <a:schemeClr val="accent3">
                    <a:lumMod val="50000"/>
                  </a:schemeClr>
                </a:solidFill>
                <a:latin typeface="Lucida Bright" panose="02040602050505020304" pitchFamily="18" charset="0"/>
              </a:rPr>
              <a:t> </a:t>
            </a:r>
            <a:r>
              <a:rPr lang="ro-RO" dirty="0" smtClean="0">
                <a:solidFill>
                  <a:schemeClr val="accent3">
                    <a:lumMod val="50000"/>
                  </a:schemeClr>
                </a:solidFill>
                <a:latin typeface="Lucida Bright" panose="02040602050505020304" pitchFamily="18" charset="0"/>
              </a:rPr>
              <a:t>în </a:t>
            </a:r>
            <a:r>
              <a:rPr lang="ro-RO" dirty="0">
                <a:solidFill>
                  <a:schemeClr val="accent3">
                    <a:lumMod val="50000"/>
                  </a:schemeClr>
                </a:solidFill>
                <a:latin typeface="Lucida Bright" panose="02040602050505020304" pitchFamily="18" charset="0"/>
              </a:rPr>
              <a:t>Anotimpul Tinereţii, pe atât vor fi de bogate </a:t>
            </a:r>
            <a:r>
              <a:rPr lang="ro-RO" dirty="0" smtClean="0">
                <a:solidFill>
                  <a:schemeClr val="accent3">
                    <a:lumMod val="50000"/>
                  </a:schemeClr>
                </a:solidFill>
                <a:latin typeface="Lucida Bright" panose="02040602050505020304" pitchFamily="18" charset="0"/>
              </a:rPr>
              <a:t>şi</a:t>
            </a:r>
            <a:r>
              <a:rPr lang="en-US" dirty="0">
                <a:solidFill>
                  <a:schemeClr val="accent3">
                    <a:lumMod val="50000"/>
                  </a:schemeClr>
                </a:solidFill>
                <a:latin typeface="Lucida Bright" panose="02040602050505020304" pitchFamily="18" charset="0"/>
              </a:rPr>
              <a:t> </a:t>
            </a:r>
            <a:r>
              <a:rPr lang="ro-RO" dirty="0" smtClean="0">
                <a:solidFill>
                  <a:schemeClr val="accent3">
                    <a:lumMod val="50000"/>
                  </a:schemeClr>
                </a:solidFill>
                <a:latin typeface="Lucida Bright" panose="02040602050505020304" pitchFamily="18" charset="0"/>
              </a:rPr>
              <a:t>îmbietoare</a:t>
            </a:r>
            <a:r>
              <a:rPr lang="en-US" dirty="0" smtClean="0">
                <a:solidFill>
                  <a:schemeClr val="accent3">
                    <a:lumMod val="50000"/>
                  </a:schemeClr>
                </a:solidFill>
                <a:latin typeface="Lucida Bright" panose="02040602050505020304" pitchFamily="18" charset="0"/>
              </a:rPr>
              <a:t> </a:t>
            </a:r>
            <a:r>
              <a:rPr lang="ro-RO" dirty="0" smtClean="0">
                <a:solidFill>
                  <a:schemeClr val="accent3">
                    <a:lumMod val="50000"/>
                  </a:schemeClr>
                </a:solidFill>
                <a:latin typeface="Lucida Bright" panose="02040602050505020304" pitchFamily="18" charset="0"/>
              </a:rPr>
              <a:t>roadele </a:t>
            </a:r>
            <a:r>
              <a:rPr lang="ro-RO" dirty="0">
                <a:solidFill>
                  <a:schemeClr val="accent3">
                    <a:lumMod val="50000"/>
                  </a:schemeClr>
                </a:solidFill>
                <a:latin typeface="Lucida Bright" panose="02040602050505020304" pitchFamily="18" charset="0"/>
              </a:rPr>
              <a:t>sale în cel al Dăruirii.</a:t>
            </a:r>
            <a:endParaRPr lang="ru-RU" dirty="0">
              <a:solidFill>
                <a:schemeClr val="accent3">
                  <a:lumMod val="50000"/>
                </a:schemeClr>
              </a:solidFill>
            </a:endParaRPr>
          </a:p>
        </p:txBody>
      </p:sp>
    </p:spTree>
    <p:extLst>
      <p:ext uri="{BB962C8B-B14F-4D97-AF65-F5344CB8AC3E}">
        <p14:creationId xmlns:p14="http://schemas.microsoft.com/office/powerpoint/2010/main" val="34897774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90948" y="1700808"/>
            <a:ext cx="8229600" cy="4765265"/>
          </a:xfrm>
        </p:spPr>
        <p:txBody>
          <a:bodyPr/>
          <a:lstStyle/>
          <a:p>
            <a:pPr marL="0" indent="0" algn="ctr">
              <a:buNone/>
            </a:pPr>
            <a:r>
              <a:rPr lang="ro-RO" sz="3600" dirty="0"/>
              <a:t>Relansarea campaniei de prevenire şi combatere a fenomenului cerşetoriei </a:t>
            </a:r>
            <a:r>
              <a:rPr lang="en-US" sz="3600" dirty="0" smtClean="0"/>
              <a:t>cu</a:t>
            </a:r>
            <a:r>
              <a:rPr lang="ro-RO" sz="3600" dirty="0" smtClean="0"/>
              <a:t> copii </a:t>
            </a:r>
            <a:r>
              <a:rPr lang="ro-RO" sz="3600" dirty="0"/>
              <a:t>în situație de stradă, cu mesajul</a:t>
            </a:r>
            <a:r>
              <a:rPr lang="ro-RO" sz="3600" dirty="0" smtClean="0"/>
              <a:t>:</a:t>
            </a:r>
            <a:endParaRPr lang="en-US" sz="3600" dirty="0" smtClean="0"/>
          </a:p>
          <a:p>
            <a:pPr marL="0" indent="0">
              <a:buNone/>
            </a:pPr>
            <a:endParaRPr lang="ro-RO" dirty="0"/>
          </a:p>
          <a:p>
            <a:pPr marL="0" indent="0">
              <a:buNone/>
            </a:pPr>
            <a:endParaRPr lang="ru-RU" dirty="0"/>
          </a:p>
        </p:txBody>
      </p:sp>
      <p:sp>
        <p:nvSpPr>
          <p:cNvPr id="4" name="Выноска со стрелкой вверх 3"/>
          <p:cNvSpPr/>
          <p:nvPr/>
        </p:nvSpPr>
        <p:spPr>
          <a:xfrm>
            <a:off x="1907704" y="3429000"/>
            <a:ext cx="5616624" cy="2520280"/>
          </a:xfrm>
          <a:prstGeom prst="upArrowCallout">
            <a:avLst/>
          </a:prstGeom>
          <a:ln>
            <a:solidFill>
              <a:schemeClr val="accent2">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it-IT" sz="3600" dirty="0">
                <a:solidFill>
                  <a:srgbClr val="008000"/>
                </a:solidFill>
              </a:rPr>
              <a:t>,,Nu le mai da bani! </a:t>
            </a:r>
            <a:endParaRPr lang="it-IT" sz="3600" dirty="0" smtClean="0">
              <a:solidFill>
                <a:srgbClr val="008000"/>
              </a:solidFill>
            </a:endParaRPr>
          </a:p>
          <a:p>
            <a:pPr algn="ctr"/>
            <a:r>
              <a:rPr lang="it-IT" sz="3600" dirty="0" smtClean="0">
                <a:solidFill>
                  <a:srgbClr val="008000"/>
                </a:solidFill>
              </a:rPr>
              <a:t>Ajutaţi-ne </a:t>
            </a:r>
            <a:r>
              <a:rPr lang="it-IT" sz="3600" dirty="0">
                <a:solidFill>
                  <a:srgbClr val="008000"/>
                </a:solidFill>
              </a:rPr>
              <a:t>să-i protejăm!”</a:t>
            </a:r>
            <a:endParaRPr lang="ru-RU" sz="3600" dirty="0">
              <a:solidFill>
                <a:srgbClr val="008000"/>
              </a:solidFill>
            </a:endParaRPr>
          </a:p>
        </p:txBody>
      </p:sp>
    </p:spTree>
    <p:extLst>
      <p:ext uri="{BB962C8B-B14F-4D97-AF65-F5344CB8AC3E}">
        <p14:creationId xmlns:p14="http://schemas.microsoft.com/office/powerpoint/2010/main" val="255384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484784"/>
            <a:ext cx="7992888" cy="4788222"/>
          </a:xfrm>
          <a:prstGeom prst="rect">
            <a:avLst/>
          </a:prstGeom>
          <a:ln w="190500" cap="sq">
            <a:solidFill>
              <a:schemeClr val="accent3">
                <a:lumMod val="7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2108490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Горизонтальный свиток 3"/>
          <p:cNvSpPr/>
          <p:nvPr/>
        </p:nvSpPr>
        <p:spPr>
          <a:xfrm>
            <a:off x="539552" y="260648"/>
            <a:ext cx="8280920" cy="5544616"/>
          </a:xfrm>
          <a:prstGeom prst="horizontalScroll">
            <a:avLst/>
          </a:prstGeom>
          <a:solidFill>
            <a:schemeClr val="accent3">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just"/>
            <a:r>
              <a:rPr lang="ro-RO" sz="2400" i="1" dirty="0" smtClean="0">
                <a:solidFill>
                  <a:srgbClr val="008000"/>
                </a:solidFill>
              </a:rPr>
              <a:t>	O </a:t>
            </a:r>
            <a:r>
              <a:rPr lang="ro-RO" sz="2400" i="1" dirty="0">
                <a:solidFill>
                  <a:srgbClr val="008000"/>
                </a:solidFill>
              </a:rPr>
              <a:t>problemă substanţială cu care se confruntă societatea la momentul actual reprezintă amploarea  fenomenului cerşetoriei cu implicarea copiilor. </a:t>
            </a:r>
          </a:p>
          <a:p>
            <a:pPr algn="just"/>
            <a:r>
              <a:rPr lang="ro-RO" sz="2400" i="1" dirty="0" smtClean="0">
                <a:solidFill>
                  <a:srgbClr val="008000"/>
                </a:solidFill>
              </a:rPr>
              <a:t>	Oraşul </a:t>
            </a:r>
            <a:r>
              <a:rPr lang="ro-RO" sz="2400" i="1" dirty="0">
                <a:solidFill>
                  <a:srgbClr val="008000"/>
                </a:solidFill>
              </a:rPr>
              <a:t>Chişinău, fiind capitala Republicii Moldova, cu multe posibilităţi şi „locuri interesante” este foarte atrăgător pentru copiii şi adolescenţii din familii social-vulnerabile din  toată ţara, care se deplasează încoace pentru a „câştiga” sau sunt aduşi de maturi şi impuşi </a:t>
            </a:r>
            <a:r>
              <a:rPr lang="ro-RO" sz="2400" i="1" dirty="0" smtClean="0">
                <a:solidFill>
                  <a:srgbClr val="008000"/>
                </a:solidFill>
              </a:rPr>
              <a:t>„</a:t>
            </a:r>
            <a:r>
              <a:rPr lang="ro-RO" sz="2400" i="1" dirty="0">
                <a:solidFill>
                  <a:srgbClr val="008000"/>
                </a:solidFill>
              </a:rPr>
              <a:t>să facă bani”. </a:t>
            </a:r>
          </a:p>
        </p:txBody>
      </p:sp>
    </p:spTree>
    <p:extLst>
      <p:ext uri="{BB962C8B-B14F-4D97-AF65-F5344CB8AC3E}">
        <p14:creationId xmlns:p14="http://schemas.microsoft.com/office/powerpoint/2010/main" val="12781294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4" name="Блок-схема: документ 3"/>
          <p:cNvSpPr/>
          <p:nvPr/>
        </p:nvSpPr>
        <p:spPr>
          <a:xfrm>
            <a:off x="3347864" y="1052736"/>
            <a:ext cx="5788796" cy="5544616"/>
          </a:xfrm>
          <a:prstGeom prst="flowChartDocumen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z="2400" i="1" dirty="0" smtClean="0">
                <a:solidFill>
                  <a:srgbClr val="008000"/>
                </a:solidFill>
              </a:rPr>
              <a:t>	În </a:t>
            </a:r>
            <a:r>
              <a:rPr lang="ro-RO" sz="2400" i="1" dirty="0">
                <a:solidFill>
                  <a:srgbClr val="008000"/>
                </a:solidFill>
              </a:rPr>
              <a:t>scopul depistării copiilor în situaţie de risc, care vagabondează, cerşesc şi sunt implicaţi în diferite acţiuni ilegale pe teritoriul municipiului Chişinău, specialiştii Direcţiei Municipale pentru Protecţia Drepturilor Copilului organizează cu regularitate razii pe străzile capitalei, recepţionează, înregistrează şi se deplasează imediat la fiecare sesizare parvenită telefonic, prin e-mail, pe reţele de socializare sau pe alte căi de informare. </a:t>
            </a:r>
            <a:endParaRPr lang="ru-RU" sz="2400" i="1" dirty="0">
              <a:solidFill>
                <a:srgbClr val="008000"/>
              </a:solidFill>
            </a:endParaRPr>
          </a:p>
        </p:txBody>
      </p:sp>
    </p:spTree>
    <p:extLst>
      <p:ext uri="{BB962C8B-B14F-4D97-AF65-F5344CB8AC3E}">
        <p14:creationId xmlns:p14="http://schemas.microsoft.com/office/powerpoint/2010/main" val="3707619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1539593904"/>
              </p:ext>
            </p:extLst>
          </p:nvPr>
        </p:nvGraphicFramePr>
        <p:xfrm>
          <a:off x="0" y="188640"/>
          <a:ext cx="8748464" cy="619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35175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Вертикальный свиток 1"/>
          <p:cNvSpPr/>
          <p:nvPr/>
        </p:nvSpPr>
        <p:spPr>
          <a:xfrm>
            <a:off x="2051720" y="1052736"/>
            <a:ext cx="4752528" cy="4536504"/>
          </a:xfrm>
          <a:prstGeom prst="vertic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o-RO" sz="2400" b="1" spc="50" dirty="0">
                <a:ln w="9525" cmpd="sng">
                  <a:solidFill>
                    <a:schemeClr val="accent1"/>
                  </a:solidFill>
                  <a:prstDash val="solid"/>
                </a:ln>
                <a:solidFill>
                  <a:schemeClr val="accent1">
                    <a:lumMod val="50000"/>
                  </a:schemeClr>
                </a:solidFill>
                <a:effectLst>
                  <a:glow rad="38100">
                    <a:schemeClr val="accent1">
                      <a:alpha val="40000"/>
                    </a:schemeClr>
                  </a:glow>
                </a:effectLst>
                <a:latin typeface="Lucida Bright" panose="02040602050505020304" pitchFamily="18" charset="0"/>
              </a:rPr>
              <a:t>În scopul soluţionării problemelor copiilor care cerşesc şi vagabondează în stradă pe data de 15 februarie anul curent în municipiul Chișinău a fost deschis Serviciul de asistență stradală. </a:t>
            </a:r>
            <a:endParaRPr lang="ru-RU" sz="2400" b="1" spc="50" dirty="0">
              <a:ln w="9525" cmpd="sng">
                <a:solidFill>
                  <a:schemeClr val="accent1"/>
                </a:solidFill>
                <a:prstDash val="solid"/>
              </a:ln>
              <a:solidFill>
                <a:schemeClr val="accent1">
                  <a:lumMod val="50000"/>
                </a:schemeClr>
              </a:solidFill>
              <a:effectLst>
                <a:glow rad="38100">
                  <a:schemeClr val="accent1">
                    <a:alpha val="40000"/>
                  </a:schemeClr>
                </a:glow>
              </a:effectLst>
            </a:endParaRPr>
          </a:p>
        </p:txBody>
      </p:sp>
    </p:spTree>
    <p:extLst>
      <p:ext uri="{BB962C8B-B14F-4D97-AF65-F5344CB8AC3E}">
        <p14:creationId xmlns:p14="http://schemas.microsoft.com/office/powerpoint/2010/main" val="2916109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Горизонтальный свиток 3"/>
          <p:cNvSpPr/>
          <p:nvPr/>
        </p:nvSpPr>
        <p:spPr>
          <a:xfrm>
            <a:off x="611560" y="-171400"/>
            <a:ext cx="8352928" cy="5544616"/>
          </a:xfrm>
          <a:prstGeom prst="horizontalScroll">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z="2400" dirty="0" smtClean="0">
                <a:solidFill>
                  <a:srgbClr val="008000"/>
                </a:solidFill>
              </a:rPr>
              <a:t>	„</a:t>
            </a:r>
            <a:r>
              <a:rPr lang="ro-RO" sz="2400" dirty="0">
                <a:solidFill>
                  <a:srgbClr val="008000"/>
                </a:solidFill>
              </a:rPr>
              <a:t>Mamele” care cerşesc în stradă cu copii mici reprezintă o situaţie aparte. Vă aducem la cunoştinţă că în momentul depistării şi stabilirii identităţii cerşetoarei cu </a:t>
            </a:r>
            <a:r>
              <a:rPr lang="ro-RO" sz="2400" dirty="0" smtClean="0">
                <a:solidFill>
                  <a:srgbClr val="008000"/>
                </a:solidFill>
              </a:rPr>
              <a:t>copil, Direcţia </a:t>
            </a:r>
            <a:r>
              <a:rPr lang="ro-RO" sz="2400" dirty="0">
                <a:solidFill>
                  <a:srgbClr val="008000"/>
                </a:solidFill>
              </a:rPr>
              <a:t>Municipală pentru Protecţia Drepturilor Copilului conlucrează cu Inspectoratele de Poliţie, instituţiile medicale, autorităţile tutelare locale din alte raioane (deoarece majoritatea femeilor care cerşesc cu copiii în stradă sunt din afara municipiului) şi alte organizaţii, după necesitate. </a:t>
            </a:r>
          </a:p>
        </p:txBody>
      </p:sp>
    </p:spTree>
    <p:extLst>
      <p:ext uri="{BB962C8B-B14F-4D97-AF65-F5344CB8AC3E}">
        <p14:creationId xmlns:p14="http://schemas.microsoft.com/office/powerpoint/2010/main" val="122571240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2B83829-F2B3-479F-8406-B66CE293D4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Шаблон оформления в зеленых тонах с природными мотивами</Template>
  <TotalTime>155</TotalTime>
  <Words>413</Words>
  <Application>Microsoft Office PowerPoint</Application>
  <PresentationFormat>Экран (4:3)</PresentationFormat>
  <Paragraphs>22</Paragraphs>
  <Slides>17</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17</vt:i4>
      </vt:variant>
    </vt:vector>
  </HeadingPairs>
  <TitlesOfParts>
    <vt:vector size="21" baseType="lpstr">
      <vt:lpstr>Arial</vt:lpstr>
      <vt:lpstr>Calibri</vt:lpstr>
      <vt:lpstr>Lucida Bright</vt:lpstr>
      <vt:lpstr>Тема Office</vt:lpstr>
      <vt:lpstr> Direcţia Municipală pentru Protecţia Drepturilor Copilului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Ținând cont de cele expuse, Direcţia Municipală pentru Protecţia Drepturilor Copilului demarează o campanie de informare a cetăţenilor cu privire la fenomenul exploatării copiilor prin cerşetorie, cu scopul de a aduce la cunoştinţa opiniei publice urmările acordării banilor  copiilor impuşi să cerşească. </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Nature Природа</dc:title>
  <dc:creator>Vadim Capatina</dc:creator>
  <cp:keywords/>
  <cp:lastModifiedBy>User</cp:lastModifiedBy>
  <cp:revision>19</cp:revision>
  <dcterms:created xsi:type="dcterms:W3CDTF">2014-09-27T07:58:25Z</dcterms:created>
  <dcterms:modified xsi:type="dcterms:W3CDTF">2019-04-10T19:57:15Z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TC020236269991</vt:lpwstr>
  </property>
</Properties>
</file>