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5" r:id="rId4"/>
    <p:sldId id="274" r:id="rId5"/>
    <p:sldId id="276" r:id="rId6"/>
    <p:sldId id="277" r:id="rId7"/>
    <p:sldId id="278" r:id="rId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6CA428"/>
    <a:srgbClr val="3B9149"/>
    <a:srgbClr val="863B95"/>
    <a:srgbClr val="3AA7B6"/>
    <a:srgbClr val="C07B00"/>
    <a:srgbClr val="1DAF77"/>
    <a:srgbClr val="02CA4E"/>
    <a:srgbClr val="00CC5C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Edilitate%20SA\Edilitate%20SA_30.06.2019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444444444444448E-2"/>
          <c:y val="0.13533030985967742"/>
          <c:w val="0.93055555555555558"/>
          <c:h val="0.7405618467302893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Лист3!$G$3:$G$9</c:f>
              <c:strCache>
                <c:ptCount val="7"/>
                <c:pt idx="0">
                  <c:v>Nouconst SRL</c:v>
                </c:pt>
                <c:pt idx="1">
                  <c:v>Unigaz Grup SRL</c:v>
                </c:pt>
                <c:pt idx="2">
                  <c:v>Sadina SRL</c:v>
                </c:pt>
                <c:pt idx="3">
                  <c:v>Tohatin</c:v>
                </c:pt>
                <c:pt idx="4">
                  <c:v>Dromas - Const SRL</c:v>
                </c:pt>
                <c:pt idx="5">
                  <c:v>Asoio Transcom SRL</c:v>
                </c:pt>
                <c:pt idx="6">
                  <c:v>Nicalin Grup SR</c:v>
                </c:pt>
              </c:strCache>
            </c:strRef>
          </c:cat>
          <c:val>
            <c:numRef>
              <c:f>Лист3!$H$3:$H$9</c:f>
              <c:numCache>
                <c:formatCode>General</c:formatCode>
                <c:ptCount val="7"/>
                <c:pt idx="0">
                  <c:v>1720.5</c:v>
                </c:pt>
                <c:pt idx="1">
                  <c:v>846</c:v>
                </c:pt>
                <c:pt idx="2">
                  <c:v>732.5</c:v>
                </c:pt>
                <c:pt idx="3">
                  <c:v>500</c:v>
                </c:pt>
                <c:pt idx="4">
                  <c:v>201</c:v>
                </c:pt>
                <c:pt idx="5">
                  <c:v>129.4</c:v>
                </c:pt>
                <c:pt idx="6">
                  <c:v>126.8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212CE0-D9A3-49E5-BD8C-D0441B0863E6}" type="doc">
      <dgm:prSet loTypeId="urn:microsoft.com/office/officeart/2005/8/layout/vList4#1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8D05157B-70BA-468A-B82E-0367F186B745}">
      <dgm:prSet phldrT="[Текст]" custT="1"/>
      <dgm:spPr/>
      <dgm:t>
        <a:bodyPr/>
        <a:lstStyle/>
        <a:p>
          <a:pPr algn="l"/>
          <a:r>
            <a:rPr lang="ro-RO" sz="2800" dirty="0" smtClean="0">
              <a:latin typeface="Times New Roman" pitchFamily="18" charset="0"/>
              <a:cs typeface="Times New Roman" pitchFamily="18" charset="0"/>
            </a:rPr>
            <a:t>Î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ncheiat</a:t>
          </a:r>
          <a:r>
            <a:rPr lang="ro-MD" sz="28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contracte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de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antrepriz</a:t>
          </a:r>
          <a:r>
            <a:rPr lang="ro-MD" sz="2800" dirty="0" smtClean="0">
              <a:latin typeface="Times New Roman" pitchFamily="18" charset="0"/>
              <a:cs typeface="Times New Roman" pitchFamily="18" charset="0"/>
            </a:rPr>
            <a:t>ă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o-MD" sz="2800" dirty="0" smtClean="0">
              <a:latin typeface="Times New Roman" pitchFamily="18" charset="0"/>
              <a:cs typeface="Times New Roman" pitchFamily="18" charset="0"/>
            </a:rPr>
            <a:t>î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n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valoare</a:t>
          </a:r>
          <a:r>
            <a:rPr lang="ro-RO" sz="2800" dirty="0" smtClean="0">
              <a:latin typeface="Times New Roman" pitchFamily="18" charset="0"/>
              <a:cs typeface="Times New Roman" pitchFamily="18" charset="0"/>
            </a:rPr>
            <a:t> totală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de 39,4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mln</a:t>
          </a:r>
          <a:r>
            <a:rPr lang="ro-MD" sz="28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lei</a:t>
          </a:r>
          <a:endParaRPr lang="ro-MD" sz="2800" b="0" dirty="0" smtClean="0">
            <a:latin typeface="Times New Roman" pitchFamily="18" charset="0"/>
            <a:cs typeface="Times New Roman" pitchFamily="18" charset="0"/>
          </a:endParaRPr>
        </a:p>
      </dgm:t>
    </dgm:pt>
    <dgm:pt modelId="{2BDAE222-50C0-49AC-9721-23690E8544DA}" type="parTrans" cxnId="{D54F2159-02F3-4A09-85C1-22B9CCA659A1}">
      <dgm:prSet/>
      <dgm:spPr/>
      <dgm:t>
        <a:bodyPr/>
        <a:lstStyle/>
        <a:p>
          <a:endParaRPr lang="ru-RU"/>
        </a:p>
      </dgm:t>
    </dgm:pt>
    <dgm:pt modelId="{53877095-959E-406B-AE6E-CAE3B2421ACA}" type="sibTrans" cxnId="{D54F2159-02F3-4A09-85C1-22B9CCA659A1}">
      <dgm:prSet/>
      <dgm:spPr/>
      <dgm:t>
        <a:bodyPr/>
        <a:lstStyle/>
        <a:p>
          <a:endParaRPr lang="ru-RU"/>
        </a:p>
      </dgm:t>
    </dgm:pt>
    <dgm:pt modelId="{E7BCD2C6-CDC2-49FA-8C15-D1ED19FF04F0}">
      <dgm:prSet phldrT="[Текст]" custT="1"/>
      <dgm:spPr/>
      <dgm:t>
        <a:bodyPr/>
        <a:lstStyle/>
        <a:p>
          <a:r>
            <a:rPr lang="ro-MD" sz="2800" dirty="0" smtClean="0">
              <a:latin typeface="Times New Roman" pitchFamily="18" charset="0"/>
              <a:cs typeface="Times New Roman" pitchFamily="18" charset="0"/>
            </a:rPr>
            <a:t>Lucrări îndeplinite în valoare totală de 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18,7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mln</a:t>
          </a:r>
          <a:r>
            <a:rPr lang="ro-MD" sz="28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Lei</a:t>
          </a:r>
          <a:r>
            <a:rPr lang="ro-RO" sz="2800" dirty="0" smtClean="0">
              <a:latin typeface="Times New Roman" pitchFamily="18" charset="0"/>
              <a:cs typeface="Times New Roman" pitchFamily="18" charset="0"/>
            </a:rPr>
            <a:t>, restul de 20,7 mln. lei urmneaza a fi executate pînă la </a:t>
          </a:r>
          <a:r>
            <a:rPr lang="ro-RO" sz="2800" smtClean="0">
              <a:latin typeface="Times New Roman" pitchFamily="18" charset="0"/>
              <a:cs typeface="Times New Roman" pitchFamily="18" charset="0"/>
            </a:rPr>
            <a:t>sfîrșitul anului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E1D6EE6-3C81-48F7-8CDD-4B894CBC5674}" type="parTrans" cxnId="{E0B450FB-74CD-4403-889B-0ED434C085DC}">
      <dgm:prSet/>
      <dgm:spPr/>
      <dgm:t>
        <a:bodyPr/>
        <a:lstStyle/>
        <a:p>
          <a:endParaRPr lang="ru-RU"/>
        </a:p>
      </dgm:t>
    </dgm:pt>
    <dgm:pt modelId="{C97E5844-4A09-4209-A430-F06F0D966B83}" type="sibTrans" cxnId="{E0B450FB-74CD-4403-889B-0ED434C085DC}">
      <dgm:prSet/>
      <dgm:spPr/>
      <dgm:t>
        <a:bodyPr/>
        <a:lstStyle/>
        <a:p>
          <a:endParaRPr lang="ru-RU"/>
        </a:p>
      </dgm:t>
    </dgm:pt>
    <dgm:pt modelId="{FDE5D745-FDBC-4BFC-8AD0-F3AED891F240}">
      <dgm:prSet phldrT="[Текст]" custT="1"/>
      <dgm:spPr/>
      <dgm:t>
        <a:bodyPr/>
        <a:lstStyle/>
        <a:p>
          <a:r>
            <a:rPr lang="ro-RO" sz="2800" dirty="0" smtClean="0">
              <a:latin typeface="Times New Roman" pitchFamily="18" charset="0"/>
              <a:cs typeface="Times New Roman" pitchFamily="18" charset="0"/>
            </a:rPr>
            <a:t>Paticiparea activă la tendere. În luna iulie urmeaza încheierea unui contract de antrepriză – 811 mii lei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DE6E5914-6663-49B0-AFBF-4B024C3DC844}" type="sibTrans" cxnId="{A3CE57BE-1D68-4A1C-9402-0FBE0E7C3542}">
      <dgm:prSet/>
      <dgm:spPr/>
      <dgm:t>
        <a:bodyPr/>
        <a:lstStyle/>
        <a:p>
          <a:endParaRPr lang="ru-RU"/>
        </a:p>
      </dgm:t>
    </dgm:pt>
    <dgm:pt modelId="{9D634E3F-5A37-48B3-BC74-9C09E143B01B}" type="parTrans" cxnId="{A3CE57BE-1D68-4A1C-9402-0FBE0E7C3542}">
      <dgm:prSet/>
      <dgm:spPr/>
      <dgm:t>
        <a:bodyPr/>
        <a:lstStyle/>
        <a:p>
          <a:endParaRPr lang="ru-RU"/>
        </a:p>
      </dgm:t>
    </dgm:pt>
    <dgm:pt modelId="{DFFC22DA-92A8-4839-8649-BC27260F79CF}" type="pres">
      <dgm:prSet presAssocID="{E2212CE0-D9A3-49E5-BD8C-D0441B0863E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4DF75D-8D7C-4FD9-A7F1-2ED732914A5E}" type="pres">
      <dgm:prSet presAssocID="{8D05157B-70BA-468A-B82E-0367F186B745}" presName="comp" presStyleCnt="0"/>
      <dgm:spPr/>
    </dgm:pt>
    <dgm:pt modelId="{A126C831-D811-4528-86EA-97ED6BB8F36B}" type="pres">
      <dgm:prSet presAssocID="{8D05157B-70BA-468A-B82E-0367F186B745}" presName="box" presStyleLbl="node1" presStyleIdx="0" presStyleCnt="3" custScaleY="123307" custLinFactNeighborY="10701"/>
      <dgm:spPr/>
      <dgm:t>
        <a:bodyPr/>
        <a:lstStyle/>
        <a:p>
          <a:endParaRPr lang="ru-RU"/>
        </a:p>
      </dgm:t>
    </dgm:pt>
    <dgm:pt modelId="{134D1A4E-FCBE-4C72-8FCA-B3CA65FC554F}" type="pres">
      <dgm:prSet presAssocID="{8D05157B-70BA-468A-B82E-0367F186B745}" presName="img" presStyleLbl="fgImgPlace1" presStyleIdx="0" presStyleCnt="3" custScaleX="85166" custScaleY="125795" custLinFactNeighborX="-2735" custLinFactNeighborY="124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264EA22-19F6-4953-9914-26781C32265E}" type="pres">
      <dgm:prSet presAssocID="{8D05157B-70BA-468A-B82E-0367F186B74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CDDA7-3875-41B4-B6C0-93D375818584}" type="pres">
      <dgm:prSet presAssocID="{53877095-959E-406B-AE6E-CAE3B2421ACA}" presName="spacer" presStyleCnt="0"/>
      <dgm:spPr/>
    </dgm:pt>
    <dgm:pt modelId="{450857E7-DB55-458E-993B-972C839D2BE6}" type="pres">
      <dgm:prSet presAssocID="{E7BCD2C6-CDC2-49FA-8C15-D1ED19FF04F0}" presName="comp" presStyleCnt="0"/>
      <dgm:spPr/>
    </dgm:pt>
    <dgm:pt modelId="{EA1C9995-AEE5-4852-8992-972B7B18EE89}" type="pres">
      <dgm:prSet presAssocID="{E7BCD2C6-CDC2-49FA-8C15-D1ED19FF04F0}" presName="box" presStyleLbl="node1" presStyleIdx="1" presStyleCnt="3" custScaleY="119164" custLinFactNeighborX="21667" custLinFactNeighborY="-1551"/>
      <dgm:spPr/>
      <dgm:t>
        <a:bodyPr/>
        <a:lstStyle/>
        <a:p>
          <a:endParaRPr lang="ru-RU"/>
        </a:p>
      </dgm:t>
    </dgm:pt>
    <dgm:pt modelId="{79112A92-1A4A-44E9-B251-A6C8842F2716}" type="pres">
      <dgm:prSet presAssocID="{E7BCD2C6-CDC2-49FA-8C15-D1ED19FF04F0}" presName="img" presStyleLbl="fgImgPlace1" presStyleIdx="1" presStyleCnt="3" custScaleX="81385" custScaleY="117449" custLinFactNeighborX="-4625" custLinFactNeighborY="-251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5E51FB-82BB-4D6A-B160-EDD220029E20}" type="pres">
      <dgm:prSet presAssocID="{E7BCD2C6-CDC2-49FA-8C15-D1ED19FF04F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30399-7C04-46F5-B70F-F4C8BD5BCE61}" type="pres">
      <dgm:prSet presAssocID="{C97E5844-4A09-4209-A430-F06F0D966B83}" presName="spacer" presStyleCnt="0"/>
      <dgm:spPr/>
    </dgm:pt>
    <dgm:pt modelId="{23ECA0F2-4D39-470E-A31F-49A43DFE80F2}" type="pres">
      <dgm:prSet presAssocID="{FDE5D745-FDBC-4BFC-8AD0-F3AED891F240}" presName="comp" presStyleCnt="0"/>
      <dgm:spPr/>
    </dgm:pt>
    <dgm:pt modelId="{CB61491C-D5AD-446A-B57A-7E03F0D15D17}" type="pres">
      <dgm:prSet presAssocID="{FDE5D745-FDBC-4BFC-8AD0-F3AED891F240}" presName="box" presStyleLbl="node1" presStyleIdx="2" presStyleCnt="3" custScaleY="117075" custLinFactNeighborY="-4093"/>
      <dgm:spPr/>
      <dgm:t>
        <a:bodyPr/>
        <a:lstStyle/>
        <a:p>
          <a:endParaRPr lang="ru-RU"/>
        </a:p>
      </dgm:t>
    </dgm:pt>
    <dgm:pt modelId="{BBABDF96-DBA0-448B-BB9D-6B74D48C1C5B}" type="pres">
      <dgm:prSet presAssocID="{FDE5D745-FDBC-4BFC-8AD0-F3AED891F240}" presName="img" presStyleLbl="fgImgPlace1" presStyleIdx="2" presStyleCnt="3" custScaleX="85683" custScaleY="113638" custLinFactNeighborX="-4914" custLinFactNeighborY="-1010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B3E5B8-7D51-45AD-83BA-4C4B5FEAE92D}" type="pres">
      <dgm:prSet presAssocID="{FDE5D745-FDBC-4BFC-8AD0-F3AED891F24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B450FB-74CD-4403-889B-0ED434C085DC}" srcId="{E2212CE0-D9A3-49E5-BD8C-D0441B0863E6}" destId="{E7BCD2C6-CDC2-49FA-8C15-D1ED19FF04F0}" srcOrd="1" destOrd="0" parTransId="{0E1D6EE6-3C81-48F7-8CDD-4B894CBC5674}" sibTransId="{C97E5844-4A09-4209-A430-F06F0D966B83}"/>
    <dgm:cxn modelId="{A3CE57BE-1D68-4A1C-9402-0FBE0E7C3542}" srcId="{E2212CE0-D9A3-49E5-BD8C-D0441B0863E6}" destId="{FDE5D745-FDBC-4BFC-8AD0-F3AED891F240}" srcOrd="2" destOrd="0" parTransId="{9D634E3F-5A37-48B3-BC74-9C09E143B01B}" sibTransId="{DE6E5914-6663-49B0-AFBF-4B024C3DC844}"/>
    <dgm:cxn modelId="{1E1F669E-DA1C-4FA7-B489-23126B9202A4}" type="presOf" srcId="{8D05157B-70BA-468A-B82E-0367F186B745}" destId="{A126C831-D811-4528-86EA-97ED6BB8F36B}" srcOrd="0" destOrd="0" presId="urn:microsoft.com/office/officeart/2005/8/layout/vList4#1"/>
    <dgm:cxn modelId="{D54F2159-02F3-4A09-85C1-22B9CCA659A1}" srcId="{E2212CE0-D9A3-49E5-BD8C-D0441B0863E6}" destId="{8D05157B-70BA-468A-B82E-0367F186B745}" srcOrd="0" destOrd="0" parTransId="{2BDAE222-50C0-49AC-9721-23690E8544DA}" sibTransId="{53877095-959E-406B-AE6E-CAE3B2421ACA}"/>
    <dgm:cxn modelId="{3E1F7C7D-0BD6-47A7-8CE8-2748C3781893}" type="presOf" srcId="{FDE5D745-FDBC-4BFC-8AD0-F3AED891F240}" destId="{CB61491C-D5AD-446A-B57A-7E03F0D15D17}" srcOrd="0" destOrd="0" presId="urn:microsoft.com/office/officeart/2005/8/layout/vList4#1"/>
    <dgm:cxn modelId="{18BDDBCA-436C-4BBF-B506-08211F924F07}" type="presOf" srcId="{FDE5D745-FDBC-4BFC-8AD0-F3AED891F240}" destId="{6AB3E5B8-7D51-45AD-83BA-4C4B5FEAE92D}" srcOrd="1" destOrd="0" presId="urn:microsoft.com/office/officeart/2005/8/layout/vList4#1"/>
    <dgm:cxn modelId="{8608F6E9-EDF8-4C66-AACB-62DC493029FC}" type="presOf" srcId="{8D05157B-70BA-468A-B82E-0367F186B745}" destId="{1264EA22-19F6-4953-9914-26781C32265E}" srcOrd="1" destOrd="0" presId="urn:microsoft.com/office/officeart/2005/8/layout/vList4#1"/>
    <dgm:cxn modelId="{A8BBD1EC-7D7D-4D1D-A237-BBE1E0E2F2D2}" type="presOf" srcId="{E2212CE0-D9A3-49E5-BD8C-D0441B0863E6}" destId="{DFFC22DA-92A8-4839-8649-BC27260F79CF}" srcOrd="0" destOrd="0" presId="urn:microsoft.com/office/officeart/2005/8/layout/vList4#1"/>
    <dgm:cxn modelId="{507F5D0E-7E71-4C0E-A7A9-0CB9DC2D5FF7}" type="presOf" srcId="{E7BCD2C6-CDC2-49FA-8C15-D1ED19FF04F0}" destId="{EA1C9995-AEE5-4852-8992-972B7B18EE89}" srcOrd="0" destOrd="0" presId="urn:microsoft.com/office/officeart/2005/8/layout/vList4#1"/>
    <dgm:cxn modelId="{B4EB46FA-E44E-4837-BCA9-AB644F25080E}" type="presOf" srcId="{E7BCD2C6-CDC2-49FA-8C15-D1ED19FF04F0}" destId="{775E51FB-82BB-4D6A-B160-EDD220029E20}" srcOrd="1" destOrd="0" presId="urn:microsoft.com/office/officeart/2005/8/layout/vList4#1"/>
    <dgm:cxn modelId="{A9C1894D-F83B-43A2-98F3-778A7E1A5D48}" type="presParOf" srcId="{DFFC22DA-92A8-4839-8649-BC27260F79CF}" destId="{8E4DF75D-8D7C-4FD9-A7F1-2ED732914A5E}" srcOrd="0" destOrd="0" presId="urn:microsoft.com/office/officeart/2005/8/layout/vList4#1"/>
    <dgm:cxn modelId="{9A34CAB1-BF72-4DA6-87D7-8D4DC58011C3}" type="presParOf" srcId="{8E4DF75D-8D7C-4FD9-A7F1-2ED732914A5E}" destId="{A126C831-D811-4528-86EA-97ED6BB8F36B}" srcOrd="0" destOrd="0" presId="urn:microsoft.com/office/officeart/2005/8/layout/vList4#1"/>
    <dgm:cxn modelId="{51CEC501-E13E-47D9-BDF3-AFDBA9F95093}" type="presParOf" srcId="{8E4DF75D-8D7C-4FD9-A7F1-2ED732914A5E}" destId="{134D1A4E-FCBE-4C72-8FCA-B3CA65FC554F}" srcOrd="1" destOrd="0" presId="urn:microsoft.com/office/officeart/2005/8/layout/vList4#1"/>
    <dgm:cxn modelId="{1D0C0ADE-039D-43A9-84B5-77C3FA08CE63}" type="presParOf" srcId="{8E4DF75D-8D7C-4FD9-A7F1-2ED732914A5E}" destId="{1264EA22-19F6-4953-9914-26781C32265E}" srcOrd="2" destOrd="0" presId="urn:microsoft.com/office/officeart/2005/8/layout/vList4#1"/>
    <dgm:cxn modelId="{7B68B7E4-C251-4E3D-8FEF-8B08D3CB3F45}" type="presParOf" srcId="{DFFC22DA-92A8-4839-8649-BC27260F79CF}" destId="{B29CDDA7-3875-41B4-B6C0-93D375818584}" srcOrd="1" destOrd="0" presId="urn:microsoft.com/office/officeart/2005/8/layout/vList4#1"/>
    <dgm:cxn modelId="{B1B59CF0-B0A3-4839-82FE-415AED937CC4}" type="presParOf" srcId="{DFFC22DA-92A8-4839-8649-BC27260F79CF}" destId="{450857E7-DB55-458E-993B-972C839D2BE6}" srcOrd="2" destOrd="0" presId="urn:microsoft.com/office/officeart/2005/8/layout/vList4#1"/>
    <dgm:cxn modelId="{4C1AD50D-1FF0-4FA2-8A24-37A6774D2201}" type="presParOf" srcId="{450857E7-DB55-458E-993B-972C839D2BE6}" destId="{EA1C9995-AEE5-4852-8992-972B7B18EE89}" srcOrd="0" destOrd="0" presId="urn:microsoft.com/office/officeart/2005/8/layout/vList4#1"/>
    <dgm:cxn modelId="{BA974A33-9328-4BCF-9A94-86E84E422BC0}" type="presParOf" srcId="{450857E7-DB55-458E-993B-972C839D2BE6}" destId="{79112A92-1A4A-44E9-B251-A6C8842F2716}" srcOrd="1" destOrd="0" presId="urn:microsoft.com/office/officeart/2005/8/layout/vList4#1"/>
    <dgm:cxn modelId="{5238F66A-602D-4532-8D24-351B1D55C69A}" type="presParOf" srcId="{450857E7-DB55-458E-993B-972C839D2BE6}" destId="{775E51FB-82BB-4D6A-B160-EDD220029E20}" srcOrd="2" destOrd="0" presId="urn:microsoft.com/office/officeart/2005/8/layout/vList4#1"/>
    <dgm:cxn modelId="{307DC903-2CFC-49C4-8671-A95416630B98}" type="presParOf" srcId="{DFFC22DA-92A8-4839-8649-BC27260F79CF}" destId="{CD930399-7C04-46F5-B70F-F4C8BD5BCE61}" srcOrd="3" destOrd="0" presId="urn:microsoft.com/office/officeart/2005/8/layout/vList4#1"/>
    <dgm:cxn modelId="{FF23A83A-9A95-4CC6-9837-553FCE8ADF60}" type="presParOf" srcId="{DFFC22DA-92A8-4839-8649-BC27260F79CF}" destId="{23ECA0F2-4D39-470E-A31F-49A43DFE80F2}" srcOrd="4" destOrd="0" presId="urn:microsoft.com/office/officeart/2005/8/layout/vList4#1"/>
    <dgm:cxn modelId="{339B0ED7-E125-4C85-AF02-A0DAD4668088}" type="presParOf" srcId="{23ECA0F2-4D39-470E-A31F-49A43DFE80F2}" destId="{CB61491C-D5AD-446A-B57A-7E03F0D15D17}" srcOrd="0" destOrd="0" presId="urn:microsoft.com/office/officeart/2005/8/layout/vList4#1"/>
    <dgm:cxn modelId="{68CD4151-7A50-4B9F-8901-264E722CFE7E}" type="presParOf" srcId="{23ECA0F2-4D39-470E-A31F-49A43DFE80F2}" destId="{BBABDF96-DBA0-448B-BB9D-6B74D48C1C5B}" srcOrd="1" destOrd="0" presId="urn:microsoft.com/office/officeart/2005/8/layout/vList4#1"/>
    <dgm:cxn modelId="{0AB06DBD-B181-450C-895D-0B24A7014FF3}" type="presParOf" srcId="{23ECA0F2-4D39-470E-A31F-49A43DFE80F2}" destId="{6AB3E5B8-7D51-45AD-83BA-4C4B5FEAE92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270110-0E35-4FB5-8CCE-06D1CD314339}" type="doc">
      <dgm:prSet loTypeId="urn:microsoft.com/office/officeart/2005/8/layout/vList5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B2D682D-AE6C-43C9-8B81-917C55F80922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2087.4  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mii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lei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EBF2E47-5F1C-4930-9E8B-EB4DFD60349A}" type="parTrans" cxnId="{D908A169-00F0-4283-B5DE-366264E0C4D3}">
      <dgm:prSet/>
      <dgm:spPr/>
      <dgm:t>
        <a:bodyPr/>
        <a:lstStyle/>
        <a:p>
          <a:endParaRPr lang="ru-RU"/>
        </a:p>
      </dgm:t>
    </dgm:pt>
    <dgm:pt modelId="{8ECF8990-7FA3-4FB8-8310-50E8F4746717}" type="sibTrans" cxnId="{D908A169-00F0-4283-B5DE-366264E0C4D3}">
      <dgm:prSet/>
      <dgm:spPr/>
      <dgm:t>
        <a:bodyPr/>
        <a:lstStyle/>
        <a:p>
          <a:endParaRPr lang="ru-RU"/>
        </a:p>
      </dgm:t>
    </dgm:pt>
    <dgm:pt modelId="{1B46F173-9DBB-4AE4-86BB-9C4DE0A323EC}">
      <dgm:prSet phldrT="[Текст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pentru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lucr</a:t>
          </a:r>
          <a:r>
            <a:rPr lang="ro-MD" dirty="0" smtClean="0">
              <a:latin typeface="Times New Roman" pitchFamily="18" charset="0"/>
              <a:cs typeface="Times New Roman" pitchFamily="18" charset="0"/>
            </a:rPr>
            <a:t>ă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rile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executate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7696C6D-8F7E-4D90-A9EE-44BFEE646871}" type="parTrans" cxnId="{B0B92EC4-80CE-407D-9446-68F751CEE7BE}">
      <dgm:prSet/>
      <dgm:spPr/>
      <dgm:t>
        <a:bodyPr/>
        <a:lstStyle/>
        <a:p>
          <a:endParaRPr lang="ru-RU"/>
        </a:p>
      </dgm:t>
    </dgm:pt>
    <dgm:pt modelId="{8DDD3B7A-4734-4AC5-818E-A947424A467B}" type="sibTrans" cxnId="{B0B92EC4-80CE-407D-9446-68F751CEE7BE}">
      <dgm:prSet/>
      <dgm:spPr/>
      <dgm:t>
        <a:bodyPr/>
        <a:lstStyle/>
        <a:p>
          <a:endParaRPr lang="ru-RU"/>
        </a:p>
      </dgm:t>
    </dgm:pt>
    <dgm:pt modelId="{E9EE2663-3404-4094-B4BF-346295DF4127}">
      <dgm:prSet phldrT="[Текст]"/>
      <dgm:spPr>
        <a:solidFill>
          <a:srgbClr val="7A0000"/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129.6 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mii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lei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0BF16D3-7208-49BA-8554-6A1642CC6F50}" type="parTrans" cxnId="{DAB21134-A020-4881-B5DA-FE0430463D72}">
      <dgm:prSet/>
      <dgm:spPr/>
      <dgm:t>
        <a:bodyPr/>
        <a:lstStyle/>
        <a:p>
          <a:endParaRPr lang="ru-RU"/>
        </a:p>
      </dgm:t>
    </dgm:pt>
    <dgm:pt modelId="{73886F96-CDC4-4A7E-A31E-A2F6D0282924}" type="sibTrans" cxnId="{DAB21134-A020-4881-B5DA-FE0430463D72}">
      <dgm:prSet/>
      <dgm:spPr/>
      <dgm:t>
        <a:bodyPr/>
        <a:lstStyle/>
        <a:p>
          <a:endParaRPr lang="ru-RU"/>
        </a:p>
      </dgm:t>
    </dgm:pt>
    <dgm:pt modelId="{D04C4B60-BA06-4723-ABEB-7FBC3FE0F4C4}">
      <dgm:prSet phldrT="[Текст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pentru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materialele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livrate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717B926-8B90-427A-ADB0-74EE180466AE}" type="parTrans" cxnId="{8CF9D7F5-4295-4D8E-AE17-01819839C617}">
      <dgm:prSet/>
      <dgm:spPr/>
      <dgm:t>
        <a:bodyPr/>
        <a:lstStyle/>
        <a:p>
          <a:endParaRPr lang="ru-RU"/>
        </a:p>
      </dgm:t>
    </dgm:pt>
    <dgm:pt modelId="{22F0750D-0A43-40AA-92C0-B66AD7614CF4}" type="sibTrans" cxnId="{8CF9D7F5-4295-4D8E-AE17-01819839C617}">
      <dgm:prSet/>
      <dgm:spPr/>
      <dgm:t>
        <a:bodyPr/>
        <a:lstStyle/>
        <a:p>
          <a:endParaRPr lang="ru-RU"/>
        </a:p>
      </dgm:t>
    </dgm:pt>
    <dgm:pt modelId="{6877D941-BE8D-4CCD-983B-DD89AA42AF2C}">
      <dgm:prSet phldrT="[Текст]"/>
      <dgm:spPr>
        <a:solidFill>
          <a:srgbClr val="1DAF77">
            <a:alpha val="96863"/>
          </a:srgb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16.3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mii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lei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9265342-2B22-471D-BA00-A2F1A3B9C3EF}" type="parTrans" cxnId="{E23BCFDA-FF8F-4E90-ADF1-31A07ADA0E77}">
      <dgm:prSet/>
      <dgm:spPr/>
      <dgm:t>
        <a:bodyPr/>
        <a:lstStyle/>
        <a:p>
          <a:endParaRPr lang="ru-RU"/>
        </a:p>
      </dgm:t>
    </dgm:pt>
    <dgm:pt modelId="{1AA14CA3-54C4-4D48-BC8F-0A6E79192C5E}" type="sibTrans" cxnId="{E23BCFDA-FF8F-4E90-ADF1-31A07ADA0E77}">
      <dgm:prSet/>
      <dgm:spPr/>
      <dgm:t>
        <a:bodyPr/>
        <a:lstStyle/>
        <a:p>
          <a:endParaRPr lang="ru-RU"/>
        </a:p>
      </dgm:t>
    </dgm:pt>
    <dgm:pt modelId="{78732D18-5838-4A26-B5EA-B75208D9E2F8}">
      <dgm:prSet phldrT="[Текст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pentru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serviciile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de transport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acordate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CA46CF0-8C92-442F-8117-4BC52207908B}" type="parTrans" cxnId="{77185415-4F12-4F8F-A9A1-2830910B19A3}">
      <dgm:prSet/>
      <dgm:spPr/>
      <dgm:t>
        <a:bodyPr/>
        <a:lstStyle/>
        <a:p>
          <a:endParaRPr lang="ru-RU"/>
        </a:p>
      </dgm:t>
    </dgm:pt>
    <dgm:pt modelId="{BD36631C-10B5-47BC-A7A6-0B38398BFC0E}" type="sibTrans" cxnId="{77185415-4F12-4F8F-A9A1-2830910B19A3}">
      <dgm:prSet/>
      <dgm:spPr/>
      <dgm:t>
        <a:bodyPr/>
        <a:lstStyle/>
        <a:p>
          <a:endParaRPr lang="ru-RU"/>
        </a:p>
      </dgm:t>
    </dgm:pt>
    <dgm:pt modelId="{90F15594-5A6A-41D8-8678-6199B4C5C2F1}">
      <dgm:prSet phldrT="[Текст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alte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servicii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BCC8A90-6142-4B31-B597-3C4070EFCB0D}" type="parTrans" cxnId="{28DCE8EC-7351-4222-84C5-A8A85CAB2562}">
      <dgm:prSet/>
      <dgm:spPr/>
      <dgm:t>
        <a:bodyPr/>
        <a:lstStyle/>
        <a:p>
          <a:endParaRPr lang="ru-RU"/>
        </a:p>
      </dgm:t>
    </dgm:pt>
    <dgm:pt modelId="{D4235B3E-4B05-47A1-9766-255D3846563D}" type="sibTrans" cxnId="{28DCE8EC-7351-4222-84C5-A8A85CAB2562}">
      <dgm:prSet/>
      <dgm:spPr/>
      <dgm:t>
        <a:bodyPr/>
        <a:lstStyle/>
        <a:p>
          <a:endParaRPr lang="ru-RU"/>
        </a:p>
      </dgm:t>
    </dgm:pt>
    <dgm:pt modelId="{E4FAC139-F837-48B4-9C60-D5FF98A69E36}">
      <dgm:prSet phldrT="[Текст]"/>
      <dgm:spPr>
        <a:solidFill>
          <a:srgbClr val="00B0F0"/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59.9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mii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lei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66E5754-3E78-4954-A73E-BBFE4C5723C1}" type="parTrans" cxnId="{02EE3B2D-3F78-4FFA-853D-C735FF531E71}">
      <dgm:prSet/>
      <dgm:spPr/>
      <dgm:t>
        <a:bodyPr/>
        <a:lstStyle/>
        <a:p>
          <a:endParaRPr lang="ru-RU"/>
        </a:p>
      </dgm:t>
    </dgm:pt>
    <dgm:pt modelId="{8816CDD3-9069-44D4-B259-973FC6385A3C}" type="sibTrans" cxnId="{02EE3B2D-3F78-4FFA-853D-C735FF531E71}">
      <dgm:prSet/>
      <dgm:spPr/>
      <dgm:t>
        <a:bodyPr/>
        <a:lstStyle/>
        <a:p>
          <a:endParaRPr lang="ru-RU"/>
        </a:p>
      </dgm:t>
    </dgm:pt>
    <dgm:pt modelId="{9C538D3F-AEFC-4BDD-B45D-35676684D5C0}">
      <dgm:prSet phldrT="[Текст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pentru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serviciile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de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mecanizme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D502CAE-F36E-4682-97DC-A3726645C4A6}" type="parTrans" cxnId="{7D46473D-07D5-423D-BF9B-61AA08FE99B3}">
      <dgm:prSet/>
      <dgm:spPr/>
      <dgm:t>
        <a:bodyPr/>
        <a:lstStyle/>
        <a:p>
          <a:endParaRPr lang="ru-RU"/>
        </a:p>
      </dgm:t>
    </dgm:pt>
    <dgm:pt modelId="{A45318A8-CDA6-426F-851D-C54E2CDF0D20}" type="sibTrans" cxnId="{7D46473D-07D5-423D-BF9B-61AA08FE99B3}">
      <dgm:prSet/>
      <dgm:spPr/>
      <dgm:t>
        <a:bodyPr/>
        <a:lstStyle/>
        <a:p>
          <a:endParaRPr lang="ru-RU"/>
        </a:p>
      </dgm:t>
    </dgm:pt>
    <dgm:pt modelId="{C2E96A13-D199-4ABD-A932-5534447ECF2D}">
      <dgm:prSet phldrT="[Текст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10.7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mii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lei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6514728-3950-4CE7-B22F-C25AE2E9A3DE}" type="parTrans" cxnId="{2AFE1907-A1C0-4692-8268-E532613459AF}">
      <dgm:prSet/>
      <dgm:spPr/>
      <dgm:t>
        <a:bodyPr/>
        <a:lstStyle/>
        <a:p>
          <a:endParaRPr lang="ru-RU"/>
        </a:p>
      </dgm:t>
    </dgm:pt>
    <dgm:pt modelId="{302EA21B-A4C1-4EB1-A24C-BA51CBDFC367}" type="sibTrans" cxnId="{2AFE1907-A1C0-4692-8268-E532613459AF}">
      <dgm:prSet/>
      <dgm:spPr/>
      <dgm:t>
        <a:bodyPr/>
        <a:lstStyle/>
        <a:p>
          <a:endParaRPr lang="ru-RU"/>
        </a:p>
      </dgm:t>
    </dgm:pt>
    <dgm:pt modelId="{0120E00C-2897-4693-9BA4-89A70C8E48A9}" type="pres">
      <dgm:prSet presAssocID="{86270110-0E35-4FB5-8CCE-06D1CD3143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6AF2C6-55BD-43B1-82AD-AABFF887C58F}" type="pres">
      <dgm:prSet presAssocID="{BB2D682D-AE6C-43C9-8B81-917C55F80922}" presName="linNode" presStyleCnt="0"/>
      <dgm:spPr/>
    </dgm:pt>
    <dgm:pt modelId="{845FBD39-B8EE-4932-8C80-8A86788E3A4D}" type="pres">
      <dgm:prSet presAssocID="{BB2D682D-AE6C-43C9-8B81-917C55F80922}" presName="parentText" presStyleLbl="node1" presStyleIdx="0" presStyleCnt="5" custLinFactNeighborX="100000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1EA10-1B92-44D5-B80D-41D970F0BAF3}" type="pres">
      <dgm:prSet presAssocID="{BB2D682D-AE6C-43C9-8B81-917C55F80922}" presName="descendantText" presStyleLbl="alignAccFollowNode1" presStyleIdx="0" presStyleCnt="5" custLinFactNeighborX="-100000" custLinFactNeighborY="-3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2F760-A468-4901-9711-5B66B4DF325C}" type="pres">
      <dgm:prSet presAssocID="{8ECF8990-7FA3-4FB8-8310-50E8F4746717}" presName="sp" presStyleCnt="0"/>
      <dgm:spPr/>
    </dgm:pt>
    <dgm:pt modelId="{F8C206AD-DC6C-4A9D-8442-BC7BDFDFCBBF}" type="pres">
      <dgm:prSet presAssocID="{E9EE2663-3404-4094-B4BF-346295DF4127}" presName="linNode" presStyleCnt="0"/>
      <dgm:spPr/>
    </dgm:pt>
    <dgm:pt modelId="{8DEF9E45-2268-425D-844F-C1B57970FDD1}" type="pres">
      <dgm:prSet presAssocID="{E9EE2663-3404-4094-B4BF-346295DF4127}" presName="parentText" presStyleLbl="node1" presStyleIdx="1" presStyleCnt="5" custLinFactNeighborX="100000" custLinFactNeighborY="25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9A654-E39A-4C6F-93C8-19F354918CFA}" type="pres">
      <dgm:prSet presAssocID="{E9EE2663-3404-4094-B4BF-346295DF4127}" presName="descendantText" presStyleLbl="alignAccFollowNode1" presStyleIdx="1" presStyleCnt="5" custLinFactNeighborX="-100000" custLinFactNeighborY="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187AD-6321-4DCC-A7B4-DDC649A93B04}" type="pres">
      <dgm:prSet presAssocID="{73886F96-CDC4-4A7E-A31E-A2F6D0282924}" presName="sp" presStyleCnt="0"/>
      <dgm:spPr/>
    </dgm:pt>
    <dgm:pt modelId="{268F3C15-C9C7-4625-9FDE-EE803219A046}" type="pres">
      <dgm:prSet presAssocID="{6877D941-BE8D-4CCD-983B-DD89AA42AF2C}" presName="linNode" presStyleCnt="0"/>
      <dgm:spPr/>
    </dgm:pt>
    <dgm:pt modelId="{4645C05F-08BF-46E6-8B19-488874B390EB}" type="pres">
      <dgm:prSet presAssocID="{6877D941-BE8D-4CCD-983B-DD89AA42AF2C}" presName="parentText" presStyleLbl="node1" presStyleIdx="2" presStyleCnt="5" custLinFactNeighborX="100000" custLinFactNeighborY="52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F9A9D-FBD9-4A1D-A3B9-5511E2DF909E}" type="pres">
      <dgm:prSet presAssocID="{6877D941-BE8D-4CCD-983B-DD89AA42AF2C}" presName="descendantText" presStyleLbl="alignAccFollowNode1" presStyleIdx="2" presStyleCnt="5" custLinFactNeighborX="-100000" custLinFactNeighborY="3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1AFE6-A16D-44DF-BBC6-A8F851CBAF4C}" type="pres">
      <dgm:prSet presAssocID="{1AA14CA3-54C4-4D48-BC8F-0A6E79192C5E}" presName="sp" presStyleCnt="0"/>
      <dgm:spPr/>
    </dgm:pt>
    <dgm:pt modelId="{D22851BF-E56D-4445-8B89-0419B3EBC320}" type="pres">
      <dgm:prSet presAssocID="{C2E96A13-D199-4ABD-A932-5534447ECF2D}" presName="linNode" presStyleCnt="0"/>
      <dgm:spPr/>
    </dgm:pt>
    <dgm:pt modelId="{2FCFA4FA-89F4-4583-956B-FAB623B4D84D}" type="pres">
      <dgm:prSet presAssocID="{C2E96A13-D199-4ABD-A932-5534447ECF2D}" presName="parentText" presStyleLbl="node1" presStyleIdx="3" presStyleCnt="5" custLinFactNeighborX="100000" custLinFactNeighborY="80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E63D3-A6B1-4BAA-96FB-4E1DA2781C83}" type="pres">
      <dgm:prSet presAssocID="{C2E96A13-D199-4ABD-A932-5534447ECF2D}" presName="descendantText" presStyleLbl="alignAccFollowNode1" presStyleIdx="3" presStyleCnt="5" custLinFactNeighborX="-100000" custLinFactNeighborY="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8165C-F48F-4C17-963F-840353A49BAE}" type="pres">
      <dgm:prSet presAssocID="{302EA21B-A4C1-4EB1-A24C-BA51CBDFC367}" presName="sp" presStyleCnt="0"/>
      <dgm:spPr/>
    </dgm:pt>
    <dgm:pt modelId="{079EBE3E-EAB3-4F8B-A993-8EBBC30175AC}" type="pres">
      <dgm:prSet presAssocID="{E4FAC139-F837-48B4-9C60-D5FF98A69E36}" presName="linNode" presStyleCnt="0"/>
      <dgm:spPr/>
    </dgm:pt>
    <dgm:pt modelId="{93736A34-2A91-410C-8CFC-B277C5F7B467}" type="pres">
      <dgm:prSet presAssocID="{E4FAC139-F837-48B4-9C60-D5FF98A69E36}" presName="parentText" presStyleLbl="node1" presStyleIdx="4" presStyleCnt="5" custLinFactNeighborX="100000" custLinFactNeighborY="107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9A355-2D9F-492B-A523-0E1FE9636489}" type="pres">
      <dgm:prSet presAssocID="{E4FAC139-F837-48B4-9C60-D5FF98A69E36}" presName="descendantText" presStyleLbl="alignAccFollowNode1" presStyleIdx="4" presStyleCnt="5" custLinFactNeighborX="-100000" custLinFactNeighborY="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468C5C-9000-4A94-96CC-1F85EEC3F7E1}" type="presOf" srcId="{E9EE2663-3404-4094-B4BF-346295DF4127}" destId="{8DEF9E45-2268-425D-844F-C1B57970FDD1}" srcOrd="0" destOrd="0" presId="urn:microsoft.com/office/officeart/2005/8/layout/vList5"/>
    <dgm:cxn modelId="{02EE3B2D-3F78-4FFA-853D-C735FF531E71}" srcId="{86270110-0E35-4FB5-8CCE-06D1CD314339}" destId="{E4FAC139-F837-48B4-9C60-D5FF98A69E36}" srcOrd="4" destOrd="0" parTransId="{B66E5754-3E78-4954-A73E-BBFE4C5723C1}" sibTransId="{8816CDD3-9069-44D4-B259-973FC6385A3C}"/>
    <dgm:cxn modelId="{C1F35DCB-8D35-4551-8955-69861785791A}" type="presOf" srcId="{9C538D3F-AEFC-4BDD-B45D-35676684D5C0}" destId="{129E63D3-A6B1-4BAA-96FB-4E1DA2781C83}" srcOrd="0" destOrd="0" presId="urn:microsoft.com/office/officeart/2005/8/layout/vList5"/>
    <dgm:cxn modelId="{70FFD588-5AA9-4F6E-ACCA-8E13F7EF0F3B}" type="presOf" srcId="{D04C4B60-BA06-4723-ABEB-7FBC3FE0F4C4}" destId="{F679A654-E39A-4C6F-93C8-19F354918CFA}" srcOrd="0" destOrd="0" presId="urn:microsoft.com/office/officeart/2005/8/layout/vList5"/>
    <dgm:cxn modelId="{3EFC57B9-85A1-4685-A4F1-AB04871AEBE6}" type="presOf" srcId="{90F15594-5A6A-41D8-8678-6199B4C5C2F1}" destId="{FC69A355-2D9F-492B-A523-0E1FE9636489}" srcOrd="0" destOrd="0" presId="urn:microsoft.com/office/officeart/2005/8/layout/vList5"/>
    <dgm:cxn modelId="{D908A169-00F0-4283-B5DE-366264E0C4D3}" srcId="{86270110-0E35-4FB5-8CCE-06D1CD314339}" destId="{BB2D682D-AE6C-43C9-8B81-917C55F80922}" srcOrd="0" destOrd="0" parTransId="{AEBF2E47-5F1C-4930-9E8B-EB4DFD60349A}" sibTransId="{8ECF8990-7FA3-4FB8-8310-50E8F4746717}"/>
    <dgm:cxn modelId="{7048403E-B3FD-43B7-876D-C3B9CFB50C34}" type="presOf" srcId="{6877D941-BE8D-4CCD-983B-DD89AA42AF2C}" destId="{4645C05F-08BF-46E6-8B19-488874B390EB}" srcOrd="0" destOrd="0" presId="urn:microsoft.com/office/officeart/2005/8/layout/vList5"/>
    <dgm:cxn modelId="{E0D712D0-8629-4070-BB5E-9732120FDD5E}" type="presOf" srcId="{86270110-0E35-4FB5-8CCE-06D1CD314339}" destId="{0120E00C-2897-4693-9BA4-89A70C8E48A9}" srcOrd="0" destOrd="0" presId="urn:microsoft.com/office/officeart/2005/8/layout/vList5"/>
    <dgm:cxn modelId="{7D46473D-07D5-423D-BF9B-61AA08FE99B3}" srcId="{C2E96A13-D199-4ABD-A932-5534447ECF2D}" destId="{9C538D3F-AEFC-4BDD-B45D-35676684D5C0}" srcOrd="0" destOrd="0" parTransId="{9D502CAE-F36E-4682-97DC-A3726645C4A6}" sibTransId="{A45318A8-CDA6-426F-851D-C54E2CDF0D20}"/>
    <dgm:cxn modelId="{2943B8BA-C98F-4C74-A834-95202175FEF6}" type="presOf" srcId="{BB2D682D-AE6C-43C9-8B81-917C55F80922}" destId="{845FBD39-B8EE-4932-8C80-8A86788E3A4D}" srcOrd="0" destOrd="0" presId="urn:microsoft.com/office/officeart/2005/8/layout/vList5"/>
    <dgm:cxn modelId="{8C5360E0-3118-464A-BC8C-0009487689F5}" type="presOf" srcId="{E4FAC139-F837-48B4-9C60-D5FF98A69E36}" destId="{93736A34-2A91-410C-8CFC-B277C5F7B467}" srcOrd="0" destOrd="0" presId="urn:microsoft.com/office/officeart/2005/8/layout/vList5"/>
    <dgm:cxn modelId="{DAB21134-A020-4881-B5DA-FE0430463D72}" srcId="{86270110-0E35-4FB5-8CCE-06D1CD314339}" destId="{E9EE2663-3404-4094-B4BF-346295DF4127}" srcOrd="1" destOrd="0" parTransId="{70BF16D3-7208-49BA-8554-6A1642CC6F50}" sibTransId="{73886F96-CDC4-4A7E-A31E-A2F6D0282924}"/>
    <dgm:cxn modelId="{93567EF4-969A-4DA9-9CC0-61CB25C6AD91}" type="presOf" srcId="{1B46F173-9DBB-4AE4-86BB-9C4DE0A323EC}" destId="{8601EA10-1B92-44D5-B80D-41D970F0BAF3}" srcOrd="0" destOrd="0" presId="urn:microsoft.com/office/officeart/2005/8/layout/vList5"/>
    <dgm:cxn modelId="{77185415-4F12-4F8F-A9A1-2830910B19A3}" srcId="{6877D941-BE8D-4CCD-983B-DD89AA42AF2C}" destId="{78732D18-5838-4A26-B5EA-B75208D9E2F8}" srcOrd="0" destOrd="0" parTransId="{4CA46CF0-8C92-442F-8117-4BC52207908B}" sibTransId="{BD36631C-10B5-47BC-A7A6-0B38398BFC0E}"/>
    <dgm:cxn modelId="{28DCE8EC-7351-4222-84C5-A8A85CAB2562}" srcId="{E4FAC139-F837-48B4-9C60-D5FF98A69E36}" destId="{90F15594-5A6A-41D8-8678-6199B4C5C2F1}" srcOrd="0" destOrd="0" parTransId="{4BCC8A90-6142-4B31-B597-3C4070EFCB0D}" sibTransId="{D4235B3E-4B05-47A1-9766-255D3846563D}"/>
    <dgm:cxn modelId="{8CF9D7F5-4295-4D8E-AE17-01819839C617}" srcId="{E9EE2663-3404-4094-B4BF-346295DF4127}" destId="{D04C4B60-BA06-4723-ABEB-7FBC3FE0F4C4}" srcOrd="0" destOrd="0" parTransId="{5717B926-8B90-427A-ADB0-74EE180466AE}" sibTransId="{22F0750D-0A43-40AA-92C0-B66AD7614CF4}"/>
    <dgm:cxn modelId="{840D8E21-8073-45A8-B0B1-FFEA094747E3}" type="presOf" srcId="{C2E96A13-D199-4ABD-A932-5534447ECF2D}" destId="{2FCFA4FA-89F4-4583-956B-FAB623B4D84D}" srcOrd="0" destOrd="0" presId="urn:microsoft.com/office/officeart/2005/8/layout/vList5"/>
    <dgm:cxn modelId="{2AFE1907-A1C0-4692-8268-E532613459AF}" srcId="{86270110-0E35-4FB5-8CCE-06D1CD314339}" destId="{C2E96A13-D199-4ABD-A932-5534447ECF2D}" srcOrd="3" destOrd="0" parTransId="{B6514728-3950-4CE7-B22F-C25AE2E9A3DE}" sibTransId="{302EA21B-A4C1-4EB1-A24C-BA51CBDFC367}"/>
    <dgm:cxn modelId="{E23BCFDA-FF8F-4E90-ADF1-31A07ADA0E77}" srcId="{86270110-0E35-4FB5-8CCE-06D1CD314339}" destId="{6877D941-BE8D-4CCD-983B-DD89AA42AF2C}" srcOrd="2" destOrd="0" parTransId="{B9265342-2B22-471D-BA00-A2F1A3B9C3EF}" sibTransId="{1AA14CA3-54C4-4D48-BC8F-0A6E79192C5E}"/>
    <dgm:cxn modelId="{B0B92EC4-80CE-407D-9446-68F751CEE7BE}" srcId="{BB2D682D-AE6C-43C9-8B81-917C55F80922}" destId="{1B46F173-9DBB-4AE4-86BB-9C4DE0A323EC}" srcOrd="0" destOrd="0" parTransId="{E7696C6D-8F7E-4D90-A9EE-44BFEE646871}" sibTransId="{8DDD3B7A-4734-4AC5-818E-A947424A467B}"/>
    <dgm:cxn modelId="{9217B1DF-8A01-4128-889F-69BAEEA33569}" type="presOf" srcId="{78732D18-5838-4A26-B5EA-B75208D9E2F8}" destId="{0DEF9A9D-FBD9-4A1D-A3B9-5511E2DF909E}" srcOrd="0" destOrd="0" presId="urn:microsoft.com/office/officeart/2005/8/layout/vList5"/>
    <dgm:cxn modelId="{03AEC7AB-8990-4E81-AF5C-9D05F50DAF54}" type="presParOf" srcId="{0120E00C-2897-4693-9BA4-89A70C8E48A9}" destId="{276AF2C6-55BD-43B1-82AD-AABFF887C58F}" srcOrd="0" destOrd="0" presId="urn:microsoft.com/office/officeart/2005/8/layout/vList5"/>
    <dgm:cxn modelId="{4FAD657B-650D-400A-AFB4-FB8AEB61B48F}" type="presParOf" srcId="{276AF2C6-55BD-43B1-82AD-AABFF887C58F}" destId="{845FBD39-B8EE-4932-8C80-8A86788E3A4D}" srcOrd="0" destOrd="0" presId="urn:microsoft.com/office/officeart/2005/8/layout/vList5"/>
    <dgm:cxn modelId="{D6AFE621-0E11-40B0-863A-4AE1605E3742}" type="presParOf" srcId="{276AF2C6-55BD-43B1-82AD-AABFF887C58F}" destId="{8601EA10-1B92-44D5-B80D-41D970F0BAF3}" srcOrd="1" destOrd="0" presId="urn:microsoft.com/office/officeart/2005/8/layout/vList5"/>
    <dgm:cxn modelId="{497813BD-A037-42FE-B2FD-67EB2FC2356F}" type="presParOf" srcId="{0120E00C-2897-4693-9BA4-89A70C8E48A9}" destId="{AB22F760-A468-4901-9711-5B66B4DF325C}" srcOrd="1" destOrd="0" presId="urn:microsoft.com/office/officeart/2005/8/layout/vList5"/>
    <dgm:cxn modelId="{373FF6C2-637D-456C-9F36-CE7B28E2FDCA}" type="presParOf" srcId="{0120E00C-2897-4693-9BA4-89A70C8E48A9}" destId="{F8C206AD-DC6C-4A9D-8442-BC7BDFDFCBBF}" srcOrd="2" destOrd="0" presId="urn:microsoft.com/office/officeart/2005/8/layout/vList5"/>
    <dgm:cxn modelId="{E451D521-559D-4694-B208-F81BCB6725A7}" type="presParOf" srcId="{F8C206AD-DC6C-4A9D-8442-BC7BDFDFCBBF}" destId="{8DEF9E45-2268-425D-844F-C1B57970FDD1}" srcOrd="0" destOrd="0" presId="urn:microsoft.com/office/officeart/2005/8/layout/vList5"/>
    <dgm:cxn modelId="{F785AE19-388A-4EEA-90B5-7C0897C8C338}" type="presParOf" srcId="{F8C206AD-DC6C-4A9D-8442-BC7BDFDFCBBF}" destId="{F679A654-E39A-4C6F-93C8-19F354918CFA}" srcOrd="1" destOrd="0" presId="urn:microsoft.com/office/officeart/2005/8/layout/vList5"/>
    <dgm:cxn modelId="{02EE2AFE-E38F-45E7-BECE-195E042654C8}" type="presParOf" srcId="{0120E00C-2897-4693-9BA4-89A70C8E48A9}" destId="{2DB187AD-6321-4DCC-A7B4-DDC649A93B04}" srcOrd="3" destOrd="0" presId="urn:microsoft.com/office/officeart/2005/8/layout/vList5"/>
    <dgm:cxn modelId="{522759E8-7233-45B0-97D7-71A8C1881108}" type="presParOf" srcId="{0120E00C-2897-4693-9BA4-89A70C8E48A9}" destId="{268F3C15-C9C7-4625-9FDE-EE803219A046}" srcOrd="4" destOrd="0" presId="urn:microsoft.com/office/officeart/2005/8/layout/vList5"/>
    <dgm:cxn modelId="{5D3522AE-947B-44AE-A965-E487D94606E3}" type="presParOf" srcId="{268F3C15-C9C7-4625-9FDE-EE803219A046}" destId="{4645C05F-08BF-46E6-8B19-488874B390EB}" srcOrd="0" destOrd="0" presId="urn:microsoft.com/office/officeart/2005/8/layout/vList5"/>
    <dgm:cxn modelId="{41FE09CC-6E8E-4A05-9642-F5818728AF08}" type="presParOf" srcId="{268F3C15-C9C7-4625-9FDE-EE803219A046}" destId="{0DEF9A9D-FBD9-4A1D-A3B9-5511E2DF909E}" srcOrd="1" destOrd="0" presId="urn:microsoft.com/office/officeart/2005/8/layout/vList5"/>
    <dgm:cxn modelId="{6AE67B61-4568-41EB-B16A-065BAAB3940A}" type="presParOf" srcId="{0120E00C-2897-4693-9BA4-89A70C8E48A9}" destId="{F7B1AFE6-A16D-44DF-BBC6-A8F851CBAF4C}" srcOrd="5" destOrd="0" presId="urn:microsoft.com/office/officeart/2005/8/layout/vList5"/>
    <dgm:cxn modelId="{8BCA5789-CE90-4F2D-9F63-67053A9C1AE8}" type="presParOf" srcId="{0120E00C-2897-4693-9BA4-89A70C8E48A9}" destId="{D22851BF-E56D-4445-8B89-0419B3EBC320}" srcOrd="6" destOrd="0" presId="urn:microsoft.com/office/officeart/2005/8/layout/vList5"/>
    <dgm:cxn modelId="{CA841AC8-7CEB-4E87-A14F-C327C14DDA8E}" type="presParOf" srcId="{D22851BF-E56D-4445-8B89-0419B3EBC320}" destId="{2FCFA4FA-89F4-4583-956B-FAB623B4D84D}" srcOrd="0" destOrd="0" presId="urn:microsoft.com/office/officeart/2005/8/layout/vList5"/>
    <dgm:cxn modelId="{4F51D31E-DDB2-47E9-9967-1771247ACE31}" type="presParOf" srcId="{D22851BF-E56D-4445-8B89-0419B3EBC320}" destId="{129E63D3-A6B1-4BAA-96FB-4E1DA2781C83}" srcOrd="1" destOrd="0" presId="urn:microsoft.com/office/officeart/2005/8/layout/vList5"/>
    <dgm:cxn modelId="{7E534B08-98B6-4AF1-8206-377A9CE83D75}" type="presParOf" srcId="{0120E00C-2897-4693-9BA4-89A70C8E48A9}" destId="{F108165C-F48F-4C17-963F-840353A49BAE}" srcOrd="7" destOrd="0" presId="urn:microsoft.com/office/officeart/2005/8/layout/vList5"/>
    <dgm:cxn modelId="{2937E177-89FB-4C4B-864A-7D0DAB16ECD6}" type="presParOf" srcId="{0120E00C-2897-4693-9BA4-89A70C8E48A9}" destId="{079EBE3E-EAB3-4F8B-A993-8EBBC30175AC}" srcOrd="8" destOrd="0" presId="urn:microsoft.com/office/officeart/2005/8/layout/vList5"/>
    <dgm:cxn modelId="{D459CF98-5D69-4F6E-BF76-F54C99F3F4B8}" type="presParOf" srcId="{079EBE3E-EAB3-4F8B-A993-8EBBC30175AC}" destId="{93736A34-2A91-410C-8CFC-B277C5F7B467}" srcOrd="0" destOrd="0" presId="urn:microsoft.com/office/officeart/2005/8/layout/vList5"/>
    <dgm:cxn modelId="{2AAEEAC5-EFA5-4E7A-99BF-D73A32D0B32D}" type="presParOf" srcId="{079EBE3E-EAB3-4F8B-A993-8EBBC30175AC}" destId="{FC69A355-2D9F-492B-A523-0E1FE96364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270110-0E35-4FB5-8CCE-06D1CD314339}" type="doc">
      <dgm:prSet loTypeId="urn:microsoft.com/office/officeart/2005/8/layout/vList5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B2D682D-AE6C-43C9-8B81-917C55F80922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1720.5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mii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lei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EBF2E47-5F1C-4930-9E8B-EB4DFD60349A}" type="parTrans" cxnId="{D908A169-00F0-4283-B5DE-366264E0C4D3}">
      <dgm:prSet/>
      <dgm:spPr/>
      <dgm:t>
        <a:bodyPr/>
        <a:lstStyle/>
        <a:p>
          <a:endParaRPr lang="ru-RU"/>
        </a:p>
      </dgm:t>
    </dgm:pt>
    <dgm:pt modelId="{8ECF8990-7FA3-4FB8-8310-50E8F4746717}" type="sibTrans" cxnId="{D908A169-00F0-4283-B5DE-366264E0C4D3}">
      <dgm:prSet/>
      <dgm:spPr/>
      <dgm:t>
        <a:bodyPr/>
        <a:lstStyle/>
        <a:p>
          <a:endParaRPr lang="ru-RU"/>
        </a:p>
      </dgm:t>
    </dgm:pt>
    <dgm:pt modelId="{1B46F173-9DBB-4AE4-86BB-9C4DE0A323EC}">
      <dgm:prSet phldrT="[Текст]"/>
      <dgm:spPr/>
      <dgm:t>
        <a:bodyPr/>
        <a:lstStyle/>
        <a:p>
          <a:r>
            <a:rPr lang="ro-MD" dirty="0" smtClean="0">
              <a:latin typeface="Times New Roman" pitchFamily="18" charset="0"/>
              <a:cs typeface="Times New Roman" pitchFamily="18" charset="0"/>
            </a:rPr>
            <a:t>„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Nouconst</a:t>
          </a:r>
          <a:r>
            <a:rPr lang="ro-MD" dirty="0" smtClean="0">
              <a:latin typeface="Times New Roman" pitchFamily="18" charset="0"/>
              <a:cs typeface="Times New Roman" pitchFamily="18" charset="0"/>
            </a:rPr>
            <a:t>”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S</a:t>
          </a:r>
          <a:r>
            <a:rPr lang="ro-MD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R</a:t>
          </a:r>
          <a:r>
            <a:rPr lang="ro-MD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L</a:t>
          </a:r>
          <a:r>
            <a:rPr lang="ro-MD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7696C6D-8F7E-4D90-A9EE-44BFEE646871}" type="parTrans" cxnId="{B0B92EC4-80CE-407D-9446-68F751CEE7BE}">
      <dgm:prSet/>
      <dgm:spPr/>
      <dgm:t>
        <a:bodyPr/>
        <a:lstStyle/>
        <a:p>
          <a:endParaRPr lang="ru-RU"/>
        </a:p>
      </dgm:t>
    </dgm:pt>
    <dgm:pt modelId="{8DDD3B7A-4734-4AC5-818E-A947424A467B}" type="sibTrans" cxnId="{B0B92EC4-80CE-407D-9446-68F751CEE7BE}">
      <dgm:prSet/>
      <dgm:spPr/>
      <dgm:t>
        <a:bodyPr/>
        <a:lstStyle/>
        <a:p>
          <a:endParaRPr lang="ru-RU"/>
        </a:p>
      </dgm:t>
    </dgm:pt>
    <dgm:pt modelId="{E9EE2663-3404-4094-B4BF-346295DF4127}">
      <dgm:prSet phldrT="[Текст]"/>
      <dgm:spPr>
        <a:solidFill>
          <a:srgbClr val="7A0000"/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732.5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mii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lei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0BF16D3-7208-49BA-8554-6A1642CC6F50}" type="parTrans" cxnId="{DAB21134-A020-4881-B5DA-FE0430463D72}">
      <dgm:prSet/>
      <dgm:spPr/>
      <dgm:t>
        <a:bodyPr/>
        <a:lstStyle/>
        <a:p>
          <a:endParaRPr lang="ru-RU"/>
        </a:p>
      </dgm:t>
    </dgm:pt>
    <dgm:pt modelId="{73886F96-CDC4-4A7E-A31E-A2F6D0282924}" type="sibTrans" cxnId="{DAB21134-A020-4881-B5DA-FE0430463D72}">
      <dgm:prSet/>
      <dgm:spPr/>
      <dgm:t>
        <a:bodyPr/>
        <a:lstStyle/>
        <a:p>
          <a:endParaRPr lang="ru-RU"/>
        </a:p>
      </dgm:t>
    </dgm:pt>
    <dgm:pt modelId="{D04C4B60-BA06-4723-ABEB-7FBC3FE0F4C4}">
      <dgm:prSet phldrT="[Текст]"/>
      <dgm:spPr/>
      <dgm:t>
        <a:bodyPr/>
        <a:lstStyle/>
        <a:p>
          <a:r>
            <a:rPr lang="ro-MD" dirty="0" smtClean="0">
              <a:latin typeface="Times New Roman" pitchFamily="18" charset="0"/>
              <a:cs typeface="Times New Roman" pitchFamily="18" charset="0"/>
            </a:rPr>
            <a:t>„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Sadina</a:t>
          </a:r>
          <a:r>
            <a:rPr lang="ro-MD" dirty="0" smtClean="0">
              <a:latin typeface="Times New Roman" pitchFamily="18" charset="0"/>
              <a:cs typeface="Times New Roman" pitchFamily="18" charset="0"/>
            </a:rPr>
            <a:t>”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S</a:t>
          </a:r>
          <a:r>
            <a:rPr lang="ro-MD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R</a:t>
          </a:r>
          <a:r>
            <a:rPr lang="ro-MD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L</a:t>
          </a:r>
          <a:r>
            <a:rPr lang="ro-MD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717B926-8B90-427A-ADB0-74EE180466AE}" type="parTrans" cxnId="{8CF9D7F5-4295-4D8E-AE17-01819839C617}">
      <dgm:prSet/>
      <dgm:spPr/>
      <dgm:t>
        <a:bodyPr/>
        <a:lstStyle/>
        <a:p>
          <a:endParaRPr lang="ru-RU"/>
        </a:p>
      </dgm:t>
    </dgm:pt>
    <dgm:pt modelId="{22F0750D-0A43-40AA-92C0-B66AD7614CF4}" type="sibTrans" cxnId="{8CF9D7F5-4295-4D8E-AE17-01819839C617}">
      <dgm:prSet/>
      <dgm:spPr/>
      <dgm:t>
        <a:bodyPr/>
        <a:lstStyle/>
        <a:p>
          <a:endParaRPr lang="ru-RU"/>
        </a:p>
      </dgm:t>
    </dgm:pt>
    <dgm:pt modelId="{6877D941-BE8D-4CCD-983B-DD89AA42AF2C}">
      <dgm:prSet phldrT="[Текст]"/>
      <dgm:spPr>
        <a:solidFill>
          <a:srgbClr val="6CA428">
            <a:alpha val="96863"/>
          </a:srgb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846.0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mii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lei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9265342-2B22-471D-BA00-A2F1A3B9C3EF}" type="parTrans" cxnId="{E23BCFDA-FF8F-4E90-ADF1-31A07ADA0E77}">
      <dgm:prSet/>
      <dgm:spPr/>
      <dgm:t>
        <a:bodyPr/>
        <a:lstStyle/>
        <a:p>
          <a:endParaRPr lang="ru-RU"/>
        </a:p>
      </dgm:t>
    </dgm:pt>
    <dgm:pt modelId="{1AA14CA3-54C4-4D48-BC8F-0A6E79192C5E}" type="sibTrans" cxnId="{E23BCFDA-FF8F-4E90-ADF1-31A07ADA0E77}">
      <dgm:prSet/>
      <dgm:spPr/>
      <dgm:t>
        <a:bodyPr/>
        <a:lstStyle/>
        <a:p>
          <a:endParaRPr lang="ru-RU"/>
        </a:p>
      </dgm:t>
    </dgm:pt>
    <dgm:pt modelId="{78732D18-5838-4A26-B5EA-B75208D9E2F8}">
      <dgm:prSet phldrT="[Текст]"/>
      <dgm:spPr/>
      <dgm:t>
        <a:bodyPr/>
        <a:lstStyle/>
        <a:p>
          <a:r>
            <a:rPr lang="ro-MD" dirty="0" smtClean="0">
              <a:latin typeface="Times New Roman" pitchFamily="18" charset="0"/>
              <a:cs typeface="Times New Roman" pitchFamily="18" charset="0"/>
            </a:rPr>
            <a:t>„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Unigaz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Grup</a:t>
          </a:r>
          <a:r>
            <a:rPr lang="ro-MD" dirty="0" smtClean="0">
              <a:latin typeface="Times New Roman" pitchFamily="18" charset="0"/>
              <a:cs typeface="Times New Roman" pitchFamily="18" charset="0"/>
            </a:rPr>
            <a:t>”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S</a:t>
          </a:r>
          <a:r>
            <a:rPr lang="ro-MD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R</a:t>
          </a:r>
          <a:r>
            <a:rPr lang="ro-MD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L</a:t>
          </a:r>
          <a:r>
            <a:rPr lang="ro-MD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CA46CF0-8C92-442F-8117-4BC52207908B}" type="parTrans" cxnId="{77185415-4F12-4F8F-A9A1-2830910B19A3}">
      <dgm:prSet/>
      <dgm:spPr/>
      <dgm:t>
        <a:bodyPr/>
        <a:lstStyle/>
        <a:p>
          <a:endParaRPr lang="ru-RU"/>
        </a:p>
      </dgm:t>
    </dgm:pt>
    <dgm:pt modelId="{BD36631C-10B5-47BC-A7A6-0B38398BFC0E}" type="sibTrans" cxnId="{77185415-4F12-4F8F-A9A1-2830910B19A3}">
      <dgm:prSet/>
      <dgm:spPr/>
      <dgm:t>
        <a:bodyPr/>
        <a:lstStyle/>
        <a:p>
          <a:endParaRPr lang="ru-RU"/>
        </a:p>
      </dgm:t>
    </dgm:pt>
    <dgm:pt modelId="{90F15594-5A6A-41D8-8678-6199B4C5C2F1}">
      <dgm:prSet phldrT="[Текст]"/>
      <dgm:spPr/>
      <dgm:t>
        <a:bodyPr/>
        <a:lstStyle/>
        <a:p>
          <a:r>
            <a:rPr lang="ro-MD" dirty="0" smtClean="0">
              <a:latin typeface="Times New Roman" pitchFamily="18" charset="0"/>
              <a:cs typeface="Times New Roman" pitchFamily="18" charset="0"/>
            </a:rPr>
            <a:t>„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Asoio-Transcom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o-MD" dirty="0" smtClean="0">
              <a:latin typeface="Times New Roman" pitchFamily="18" charset="0"/>
              <a:cs typeface="Times New Roman" pitchFamily="18" charset="0"/>
            </a:rPr>
            <a:t>”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S</a:t>
          </a:r>
          <a:r>
            <a:rPr lang="ro-MD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R</a:t>
          </a:r>
          <a:r>
            <a:rPr lang="ro-MD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L</a:t>
          </a:r>
          <a:r>
            <a:rPr lang="ro-MD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BCC8A90-6142-4B31-B597-3C4070EFCB0D}" type="parTrans" cxnId="{28DCE8EC-7351-4222-84C5-A8A85CAB2562}">
      <dgm:prSet/>
      <dgm:spPr/>
      <dgm:t>
        <a:bodyPr/>
        <a:lstStyle/>
        <a:p>
          <a:endParaRPr lang="ru-RU"/>
        </a:p>
      </dgm:t>
    </dgm:pt>
    <dgm:pt modelId="{D4235B3E-4B05-47A1-9766-255D3846563D}" type="sibTrans" cxnId="{28DCE8EC-7351-4222-84C5-A8A85CAB2562}">
      <dgm:prSet/>
      <dgm:spPr/>
      <dgm:t>
        <a:bodyPr/>
        <a:lstStyle/>
        <a:p>
          <a:endParaRPr lang="ru-RU"/>
        </a:p>
      </dgm:t>
    </dgm:pt>
    <dgm:pt modelId="{E4FAC139-F837-48B4-9C60-D5FF98A69E36}">
      <dgm:prSet phldrT="[Текст]"/>
      <dgm:spPr>
        <a:solidFill>
          <a:srgbClr val="3AA7B6"/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129.4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mii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lei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66E5754-3E78-4954-A73E-BBFE4C5723C1}" type="parTrans" cxnId="{02EE3B2D-3F78-4FFA-853D-C735FF531E71}">
      <dgm:prSet/>
      <dgm:spPr/>
      <dgm:t>
        <a:bodyPr/>
        <a:lstStyle/>
        <a:p>
          <a:endParaRPr lang="ru-RU"/>
        </a:p>
      </dgm:t>
    </dgm:pt>
    <dgm:pt modelId="{8816CDD3-9069-44D4-B259-973FC6385A3C}" type="sibTrans" cxnId="{02EE3B2D-3F78-4FFA-853D-C735FF531E71}">
      <dgm:prSet/>
      <dgm:spPr/>
      <dgm:t>
        <a:bodyPr/>
        <a:lstStyle/>
        <a:p>
          <a:endParaRPr lang="ru-RU"/>
        </a:p>
      </dgm:t>
    </dgm:pt>
    <dgm:pt modelId="{9C538D3F-AEFC-4BDD-B45D-35676684D5C0}">
      <dgm:prSet phldrT="[Текст]"/>
      <dgm:spPr/>
      <dgm:t>
        <a:bodyPr/>
        <a:lstStyle/>
        <a:p>
          <a:r>
            <a:rPr lang="ro-MD" dirty="0" smtClean="0">
              <a:latin typeface="Times New Roman" pitchFamily="18" charset="0"/>
              <a:cs typeface="Times New Roman" pitchFamily="18" charset="0"/>
            </a:rPr>
            <a:t>„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Dromas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-Const</a:t>
          </a:r>
          <a:r>
            <a:rPr lang="ro-MD" dirty="0" smtClean="0">
              <a:latin typeface="Times New Roman" pitchFamily="18" charset="0"/>
              <a:cs typeface="Times New Roman" pitchFamily="18" charset="0"/>
            </a:rPr>
            <a:t>”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S</a:t>
          </a:r>
          <a:r>
            <a:rPr lang="ro-MD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R</a:t>
          </a:r>
          <a:r>
            <a:rPr lang="ro-MD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L</a:t>
          </a:r>
          <a:r>
            <a:rPr lang="ro-MD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D502CAE-F36E-4682-97DC-A3726645C4A6}" type="parTrans" cxnId="{7D46473D-07D5-423D-BF9B-61AA08FE99B3}">
      <dgm:prSet/>
      <dgm:spPr/>
      <dgm:t>
        <a:bodyPr/>
        <a:lstStyle/>
        <a:p>
          <a:endParaRPr lang="ru-RU"/>
        </a:p>
      </dgm:t>
    </dgm:pt>
    <dgm:pt modelId="{A45318A8-CDA6-426F-851D-C54E2CDF0D20}" type="sibTrans" cxnId="{7D46473D-07D5-423D-BF9B-61AA08FE99B3}">
      <dgm:prSet/>
      <dgm:spPr/>
      <dgm:t>
        <a:bodyPr/>
        <a:lstStyle/>
        <a:p>
          <a:endParaRPr lang="ru-RU"/>
        </a:p>
      </dgm:t>
    </dgm:pt>
    <dgm:pt modelId="{C2E96A13-D199-4ABD-A932-5534447ECF2D}">
      <dgm:prSet phldrT="[Текст]"/>
      <dgm:spPr>
        <a:solidFill>
          <a:srgbClr val="863B95"/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201.0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mii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lei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6514728-3950-4CE7-B22F-C25AE2E9A3DE}" type="parTrans" cxnId="{2AFE1907-A1C0-4692-8268-E532613459AF}">
      <dgm:prSet/>
      <dgm:spPr/>
      <dgm:t>
        <a:bodyPr/>
        <a:lstStyle/>
        <a:p>
          <a:endParaRPr lang="ru-RU"/>
        </a:p>
      </dgm:t>
    </dgm:pt>
    <dgm:pt modelId="{302EA21B-A4C1-4EB1-A24C-BA51CBDFC367}" type="sibTrans" cxnId="{2AFE1907-A1C0-4692-8268-E532613459AF}">
      <dgm:prSet/>
      <dgm:spPr/>
      <dgm:t>
        <a:bodyPr/>
        <a:lstStyle/>
        <a:p>
          <a:endParaRPr lang="ru-RU"/>
        </a:p>
      </dgm:t>
    </dgm:pt>
    <dgm:pt modelId="{3EC6F2AB-05E2-46F1-8E9E-C2D6D9D6E34C}">
      <dgm:prSet phldrT="[Текст]"/>
      <dgm:spPr/>
      <dgm:t>
        <a:bodyPr/>
        <a:lstStyle/>
        <a:p>
          <a:r>
            <a:rPr lang="ro-MD" dirty="0" smtClean="0">
              <a:latin typeface="Times New Roman" pitchFamily="18" charset="0"/>
              <a:cs typeface="Times New Roman" pitchFamily="18" charset="0"/>
            </a:rPr>
            <a:t>„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Nicalin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Grup</a:t>
          </a:r>
          <a:r>
            <a:rPr lang="ro-MD" dirty="0" smtClean="0">
              <a:latin typeface="Times New Roman" pitchFamily="18" charset="0"/>
              <a:cs typeface="Times New Roman" pitchFamily="18" charset="0"/>
            </a:rPr>
            <a:t>”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S</a:t>
          </a:r>
          <a:r>
            <a:rPr lang="ro-MD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R</a:t>
          </a:r>
          <a:r>
            <a:rPr lang="ro-MD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L</a:t>
          </a:r>
          <a:r>
            <a:rPr lang="ro-MD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C924FAE-1621-43F0-874B-8829C38CB85E}" type="parTrans" cxnId="{3BD03F00-F2C9-4E4F-BBBA-609A3758AAD3}">
      <dgm:prSet/>
      <dgm:spPr/>
      <dgm:t>
        <a:bodyPr/>
        <a:lstStyle/>
        <a:p>
          <a:endParaRPr lang="ru-RU"/>
        </a:p>
      </dgm:t>
    </dgm:pt>
    <dgm:pt modelId="{6B46DCBF-6CB3-4A97-88DB-32109A6BCE70}" type="sibTrans" cxnId="{3BD03F00-F2C9-4E4F-BBBA-609A3758AAD3}">
      <dgm:prSet/>
      <dgm:spPr/>
      <dgm:t>
        <a:bodyPr/>
        <a:lstStyle/>
        <a:p>
          <a:endParaRPr lang="ru-RU"/>
        </a:p>
      </dgm:t>
    </dgm:pt>
    <dgm:pt modelId="{CA879597-5479-4361-9A14-2BA0DC1DFF76}">
      <dgm:prSet phldrT="[Текст]"/>
      <dgm:spPr>
        <a:solidFill>
          <a:srgbClr val="C07B00"/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126.8 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mii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lei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4B9813E-094A-4BBA-B311-6E7C5EFADF06}" type="parTrans" cxnId="{D2EBC1B4-2613-4993-BFA3-F42D557C7182}">
      <dgm:prSet/>
      <dgm:spPr/>
      <dgm:t>
        <a:bodyPr/>
        <a:lstStyle/>
        <a:p>
          <a:endParaRPr lang="ru-RU"/>
        </a:p>
      </dgm:t>
    </dgm:pt>
    <dgm:pt modelId="{0C9F11D2-110B-4BF8-AA39-7BD40867ED20}" type="sibTrans" cxnId="{D2EBC1B4-2613-4993-BFA3-F42D557C7182}">
      <dgm:prSet/>
      <dgm:spPr/>
      <dgm:t>
        <a:bodyPr/>
        <a:lstStyle/>
        <a:p>
          <a:endParaRPr lang="ru-RU"/>
        </a:p>
      </dgm:t>
    </dgm:pt>
    <dgm:pt modelId="{538B35DE-2EF8-4CDE-9B9F-ACB20247E9F7}">
      <dgm:prSet phldrT="[Текст]"/>
      <dgm:spPr>
        <a:solidFill>
          <a:srgbClr val="FF33CC">
            <a:alpha val="96863"/>
          </a:srgbClr>
        </a:solidFill>
      </dgm:spPr>
      <dgm:t>
        <a:bodyPr/>
        <a:lstStyle/>
        <a:p>
          <a:r>
            <a:rPr lang="ro-RO" dirty="0" smtClean="0">
              <a:latin typeface="Times New Roman" pitchFamily="18" charset="0"/>
              <a:cs typeface="Times New Roman" pitchFamily="18" charset="0"/>
            </a:rPr>
            <a:t>500,0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mii lei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661F542-1813-4952-AFF5-19C89A3564EB}" type="parTrans" cxnId="{CD7F4C5E-D08E-4490-931D-9C410CA5F186}">
      <dgm:prSet/>
      <dgm:spPr/>
      <dgm:t>
        <a:bodyPr/>
        <a:lstStyle/>
        <a:p>
          <a:endParaRPr lang="ru-RU"/>
        </a:p>
      </dgm:t>
    </dgm:pt>
    <dgm:pt modelId="{7B2F3B95-0455-4B39-B62A-C29DF31D83EA}" type="sibTrans" cxnId="{CD7F4C5E-D08E-4490-931D-9C410CA5F186}">
      <dgm:prSet/>
      <dgm:spPr/>
      <dgm:t>
        <a:bodyPr/>
        <a:lstStyle/>
        <a:p>
          <a:endParaRPr lang="ru-RU"/>
        </a:p>
      </dgm:t>
    </dgm:pt>
    <dgm:pt modelId="{99F4A311-289F-4C72-BE3E-A35456A0A064}">
      <dgm:prSet phldrT="[Текст]"/>
      <dgm:spPr/>
      <dgm:t>
        <a:bodyPr/>
        <a:lstStyle/>
        <a:p>
          <a:r>
            <a:rPr lang="ro-RO" dirty="0" smtClean="0">
              <a:latin typeface="Times New Roman" pitchFamily="18" charset="0"/>
              <a:cs typeface="Times New Roman" pitchFamily="18" charset="0"/>
            </a:rPr>
            <a:t>Primăria Tohatin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5E51DA8-3651-4659-9028-F3462B9AD592}" type="parTrans" cxnId="{DA62465E-12AC-43DB-B802-69D3D894AC26}">
      <dgm:prSet/>
      <dgm:spPr/>
      <dgm:t>
        <a:bodyPr/>
        <a:lstStyle/>
        <a:p>
          <a:endParaRPr lang="ru-RU"/>
        </a:p>
      </dgm:t>
    </dgm:pt>
    <dgm:pt modelId="{7B3AF70E-8A95-4E77-AC01-71B7BDB25C03}" type="sibTrans" cxnId="{DA62465E-12AC-43DB-B802-69D3D894AC26}">
      <dgm:prSet/>
      <dgm:spPr/>
      <dgm:t>
        <a:bodyPr/>
        <a:lstStyle/>
        <a:p>
          <a:endParaRPr lang="ru-RU"/>
        </a:p>
      </dgm:t>
    </dgm:pt>
    <dgm:pt modelId="{0120E00C-2897-4693-9BA4-89A70C8E48A9}" type="pres">
      <dgm:prSet presAssocID="{86270110-0E35-4FB5-8CCE-06D1CD3143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6AF2C6-55BD-43B1-82AD-AABFF887C58F}" type="pres">
      <dgm:prSet presAssocID="{BB2D682D-AE6C-43C9-8B81-917C55F80922}" presName="linNode" presStyleCnt="0"/>
      <dgm:spPr/>
    </dgm:pt>
    <dgm:pt modelId="{845FBD39-B8EE-4932-8C80-8A86788E3A4D}" type="pres">
      <dgm:prSet presAssocID="{BB2D682D-AE6C-43C9-8B81-917C55F80922}" presName="parentText" presStyleLbl="node1" presStyleIdx="0" presStyleCnt="7" custLinFactNeighborX="100000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1EA10-1B92-44D5-B80D-41D970F0BAF3}" type="pres">
      <dgm:prSet presAssocID="{BB2D682D-AE6C-43C9-8B81-917C55F80922}" presName="descendantText" presStyleLbl="alignAccFollowNode1" presStyleIdx="0" presStyleCnt="7" custLinFactNeighborX="-100000" custLinFactNeighborY="-3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2F760-A468-4901-9711-5B66B4DF325C}" type="pres">
      <dgm:prSet presAssocID="{8ECF8990-7FA3-4FB8-8310-50E8F4746717}" presName="sp" presStyleCnt="0"/>
      <dgm:spPr/>
    </dgm:pt>
    <dgm:pt modelId="{F8C206AD-DC6C-4A9D-8442-BC7BDFDFCBBF}" type="pres">
      <dgm:prSet presAssocID="{E9EE2663-3404-4094-B4BF-346295DF4127}" presName="linNode" presStyleCnt="0"/>
      <dgm:spPr/>
    </dgm:pt>
    <dgm:pt modelId="{8DEF9E45-2268-425D-844F-C1B57970FDD1}" type="pres">
      <dgm:prSet presAssocID="{E9EE2663-3404-4094-B4BF-346295DF4127}" presName="parentText" presStyleLbl="node1" presStyleIdx="1" presStyleCnt="7" custLinFactNeighborX="100000" custLinFactNeighborY="25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9A654-E39A-4C6F-93C8-19F354918CFA}" type="pres">
      <dgm:prSet presAssocID="{E9EE2663-3404-4094-B4BF-346295DF4127}" presName="descendantText" presStyleLbl="alignAccFollowNode1" presStyleIdx="1" presStyleCnt="7" custLinFactNeighborX="-100000" custLinFactNeighborY="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187AD-6321-4DCC-A7B4-DDC649A93B04}" type="pres">
      <dgm:prSet presAssocID="{73886F96-CDC4-4A7E-A31E-A2F6D0282924}" presName="sp" presStyleCnt="0"/>
      <dgm:spPr/>
    </dgm:pt>
    <dgm:pt modelId="{268F3C15-C9C7-4625-9FDE-EE803219A046}" type="pres">
      <dgm:prSet presAssocID="{6877D941-BE8D-4CCD-983B-DD89AA42AF2C}" presName="linNode" presStyleCnt="0"/>
      <dgm:spPr/>
    </dgm:pt>
    <dgm:pt modelId="{4645C05F-08BF-46E6-8B19-488874B390EB}" type="pres">
      <dgm:prSet presAssocID="{6877D941-BE8D-4CCD-983B-DD89AA42AF2C}" presName="parentText" presStyleLbl="node1" presStyleIdx="2" presStyleCnt="7" custLinFactNeighborX="100000" custLinFactNeighborY="52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F9A9D-FBD9-4A1D-A3B9-5511E2DF909E}" type="pres">
      <dgm:prSet presAssocID="{6877D941-BE8D-4CCD-983B-DD89AA42AF2C}" presName="descendantText" presStyleLbl="alignAccFollowNode1" presStyleIdx="2" presStyleCnt="7" custLinFactNeighborX="-100000" custLinFactNeighborY="3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1AFE6-A16D-44DF-BBC6-A8F851CBAF4C}" type="pres">
      <dgm:prSet presAssocID="{1AA14CA3-54C4-4D48-BC8F-0A6E79192C5E}" presName="sp" presStyleCnt="0"/>
      <dgm:spPr/>
    </dgm:pt>
    <dgm:pt modelId="{9BE5C509-D6FD-4ACE-A122-B7A475E419C6}" type="pres">
      <dgm:prSet presAssocID="{538B35DE-2EF8-4CDE-9B9F-ACB20247E9F7}" presName="linNode" presStyleCnt="0"/>
      <dgm:spPr/>
    </dgm:pt>
    <dgm:pt modelId="{A53B457D-B74F-4E7D-AB0E-01150C6B7E28}" type="pres">
      <dgm:prSet presAssocID="{538B35DE-2EF8-4CDE-9B9F-ACB20247E9F7}" presName="parentText" presStyleLbl="node1" presStyleIdx="3" presStyleCnt="7" custLinFactNeighborX="100000" custLinFactNeighborY="52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C12E8-89F2-4487-A505-C21AECE0722B}" type="pres">
      <dgm:prSet presAssocID="{538B35DE-2EF8-4CDE-9B9F-ACB20247E9F7}" presName="descendantText" presStyleLbl="alignAccFollowNode1" presStyleIdx="3" presStyleCnt="7" custLinFactNeighborX="-100000" custLinFactNeighborY="3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2CFCB-FD4D-4B2A-9B2B-AAAD0A343DC4}" type="pres">
      <dgm:prSet presAssocID="{7B2F3B95-0455-4B39-B62A-C29DF31D83EA}" presName="sp" presStyleCnt="0"/>
      <dgm:spPr/>
    </dgm:pt>
    <dgm:pt modelId="{D22851BF-E56D-4445-8B89-0419B3EBC320}" type="pres">
      <dgm:prSet presAssocID="{C2E96A13-D199-4ABD-A932-5534447ECF2D}" presName="linNode" presStyleCnt="0"/>
      <dgm:spPr/>
    </dgm:pt>
    <dgm:pt modelId="{2FCFA4FA-89F4-4583-956B-FAB623B4D84D}" type="pres">
      <dgm:prSet presAssocID="{C2E96A13-D199-4ABD-A932-5534447ECF2D}" presName="parentText" presStyleLbl="node1" presStyleIdx="4" presStyleCnt="7" custLinFactNeighborX="100000" custLinFactNeighborY="80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E63D3-A6B1-4BAA-96FB-4E1DA2781C83}" type="pres">
      <dgm:prSet presAssocID="{C2E96A13-D199-4ABD-A932-5534447ECF2D}" presName="descendantText" presStyleLbl="alignAccFollowNode1" presStyleIdx="4" presStyleCnt="7" custLinFactNeighborX="-100000" custLinFactNeighborY="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8165C-F48F-4C17-963F-840353A49BAE}" type="pres">
      <dgm:prSet presAssocID="{302EA21B-A4C1-4EB1-A24C-BA51CBDFC367}" presName="sp" presStyleCnt="0"/>
      <dgm:spPr/>
    </dgm:pt>
    <dgm:pt modelId="{079EBE3E-EAB3-4F8B-A993-8EBBC30175AC}" type="pres">
      <dgm:prSet presAssocID="{E4FAC139-F837-48B4-9C60-D5FF98A69E36}" presName="linNode" presStyleCnt="0"/>
      <dgm:spPr/>
    </dgm:pt>
    <dgm:pt modelId="{93736A34-2A91-410C-8CFC-B277C5F7B467}" type="pres">
      <dgm:prSet presAssocID="{E4FAC139-F837-48B4-9C60-D5FF98A69E36}" presName="parentText" presStyleLbl="node1" presStyleIdx="5" presStyleCnt="7" custLinFactX="1487" custLinFactNeighborX="100000" custLinFactNeighborY="37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9A355-2D9F-492B-A523-0E1FE9636489}" type="pres">
      <dgm:prSet presAssocID="{E4FAC139-F837-48B4-9C60-D5FF98A69E36}" presName="descendantText" presStyleLbl="alignAccFollowNode1" presStyleIdx="5" presStyleCnt="7" custLinFactNeighborX="-100000" custLinFactNeighborY="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DA03A-E0FD-4E58-914E-B0207B51FE5A}" type="pres">
      <dgm:prSet presAssocID="{8816CDD3-9069-44D4-B259-973FC6385A3C}" presName="sp" presStyleCnt="0"/>
      <dgm:spPr/>
    </dgm:pt>
    <dgm:pt modelId="{10C0AF8E-67BD-4E8E-B8C9-2AD985360769}" type="pres">
      <dgm:prSet presAssocID="{CA879597-5479-4361-9A14-2BA0DC1DFF76}" presName="linNode" presStyleCnt="0"/>
      <dgm:spPr/>
    </dgm:pt>
    <dgm:pt modelId="{CD808093-B2D1-4E07-B7E2-F0877A852980}" type="pres">
      <dgm:prSet presAssocID="{CA879597-5479-4361-9A14-2BA0DC1DFF76}" presName="parentText" presStyleLbl="node1" presStyleIdx="6" presStyleCnt="7" custLinFactX="1487" custLinFactNeighborX="100000" custLinFactNeighborY="47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D8667-5126-42BE-AE3E-518E155FE5B7}" type="pres">
      <dgm:prSet presAssocID="{CA879597-5479-4361-9A14-2BA0DC1DFF76}" presName="descendantText" presStyleLbl="alignAccFollowNode1" presStyleIdx="6" presStyleCnt="7" custLinFactNeighborX="-100000" custLinFactNeighborY="-6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F07803-8A22-403E-9DFA-0D63525AFE89}" type="presOf" srcId="{CA879597-5479-4361-9A14-2BA0DC1DFF76}" destId="{CD808093-B2D1-4E07-B7E2-F0877A852980}" srcOrd="0" destOrd="0" presId="urn:microsoft.com/office/officeart/2005/8/layout/vList5"/>
    <dgm:cxn modelId="{02EE3B2D-3F78-4FFA-853D-C735FF531E71}" srcId="{86270110-0E35-4FB5-8CCE-06D1CD314339}" destId="{E4FAC139-F837-48B4-9C60-D5FF98A69E36}" srcOrd="5" destOrd="0" parTransId="{B66E5754-3E78-4954-A73E-BBFE4C5723C1}" sibTransId="{8816CDD3-9069-44D4-B259-973FC6385A3C}"/>
    <dgm:cxn modelId="{3BD03F00-F2C9-4E4F-BBBA-609A3758AAD3}" srcId="{CA879597-5479-4361-9A14-2BA0DC1DFF76}" destId="{3EC6F2AB-05E2-46F1-8E9E-C2D6D9D6E34C}" srcOrd="0" destOrd="0" parTransId="{AC924FAE-1621-43F0-874B-8829C38CB85E}" sibTransId="{6B46DCBF-6CB3-4A97-88DB-32109A6BCE70}"/>
    <dgm:cxn modelId="{CD7F4C5E-D08E-4490-931D-9C410CA5F186}" srcId="{86270110-0E35-4FB5-8CCE-06D1CD314339}" destId="{538B35DE-2EF8-4CDE-9B9F-ACB20247E9F7}" srcOrd="3" destOrd="0" parTransId="{4661F542-1813-4952-AFF5-19C89A3564EB}" sibTransId="{7B2F3B95-0455-4B39-B62A-C29DF31D83EA}"/>
    <dgm:cxn modelId="{B0B92EC4-80CE-407D-9446-68F751CEE7BE}" srcId="{BB2D682D-AE6C-43C9-8B81-917C55F80922}" destId="{1B46F173-9DBB-4AE4-86BB-9C4DE0A323EC}" srcOrd="0" destOrd="0" parTransId="{E7696C6D-8F7E-4D90-A9EE-44BFEE646871}" sibTransId="{8DDD3B7A-4734-4AC5-818E-A947424A467B}"/>
    <dgm:cxn modelId="{7DAB0B58-C763-4B7E-9E3E-EF35B3D0233B}" type="presOf" srcId="{538B35DE-2EF8-4CDE-9B9F-ACB20247E9F7}" destId="{A53B457D-B74F-4E7D-AB0E-01150C6B7E28}" srcOrd="0" destOrd="0" presId="urn:microsoft.com/office/officeart/2005/8/layout/vList5"/>
    <dgm:cxn modelId="{2AFE1907-A1C0-4692-8268-E532613459AF}" srcId="{86270110-0E35-4FB5-8CCE-06D1CD314339}" destId="{C2E96A13-D199-4ABD-A932-5534447ECF2D}" srcOrd="4" destOrd="0" parTransId="{B6514728-3950-4CE7-B22F-C25AE2E9A3DE}" sibTransId="{302EA21B-A4C1-4EB1-A24C-BA51CBDFC367}"/>
    <dgm:cxn modelId="{FC08DD17-97FA-4541-B1DF-640B8CF76D25}" type="presOf" srcId="{99F4A311-289F-4C72-BE3E-A35456A0A064}" destId="{6E7C12E8-89F2-4487-A505-C21AECE0722B}" srcOrd="0" destOrd="0" presId="urn:microsoft.com/office/officeart/2005/8/layout/vList5"/>
    <dgm:cxn modelId="{77185415-4F12-4F8F-A9A1-2830910B19A3}" srcId="{6877D941-BE8D-4CCD-983B-DD89AA42AF2C}" destId="{78732D18-5838-4A26-B5EA-B75208D9E2F8}" srcOrd="0" destOrd="0" parTransId="{4CA46CF0-8C92-442F-8117-4BC52207908B}" sibTransId="{BD36631C-10B5-47BC-A7A6-0B38398BFC0E}"/>
    <dgm:cxn modelId="{90A31557-E4EE-43E9-A8B6-8A151B8A03F2}" type="presOf" srcId="{78732D18-5838-4A26-B5EA-B75208D9E2F8}" destId="{0DEF9A9D-FBD9-4A1D-A3B9-5511E2DF909E}" srcOrd="0" destOrd="0" presId="urn:microsoft.com/office/officeart/2005/8/layout/vList5"/>
    <dgm:cxn modelId="{8CF9D7F5-4295-4D8E-AE17-01819839C617}" srcId="{E9EE2663-3404-4094-B4BF-346295DF4127}" destId="{D04C4B60-BA06-4723-ABEB-7FBC3FE0F4C4}" srcOrd="0" destOrd="0" parTransId="{5717B926-8B90-427A-ADB0-74EE180466AE}" sibTransId="{22F0750D-0A43-40AA-92C0-B66AD7614CF4}"/>
    <dgm:cxn modelId="{E23BCFDA-FF8F-4E90-ADF1-31A07ADA0E77}" srcId="{86270110-0E35-4FB5-8CCE-06D1CD314339}" destId="{6877D941-BE8D-4CCD-983B-DD89AA42AF2C}" srcOrd="2" destOrd="0" parTransId="{B9265342-2B22-471D-BA00-A2F1A3B9C3EF}" sibTransId="{1AA14CA3-54C4-4D48-BC8F-0A6E79192C5E}"/>
    <dgm:cxn modelId="{CD13359C-4100-4BE7-83D5-9D275084FBCB}" type="presOf" srcId="{3EC6F2AB-05E2-46F1-8E9E-C2D6D9D6E34C}" destId="{EC4D8667-5126-42BE-AE3E-518E155FE5B7}" srcOrd="0" destOrd="0" presId="urn:microsoft.com/office/officeart/2005/8/layout/vList5"/>
    <dgm:cxn modelId="{D908A169-00F0-4283-B5DE-366264E0C4D3}" srcId="{86270110-0E35-4FB5-8CCE-06D1CD314339}" destId="{BB2D682D-AE6C-43C9-8B81-917C55F80922}" srcOrd="0" destOrd="0" parTransId="{AEBF2E47-5F1C-4930-9E8B-EB4DFD60349A}" sibTransId="{8ECF8990-7FA3-4FB8-8310-50E8F4746717}"/>
    <dgm:cxn modelId="{D48E3209-3A8B-4003-9A24-F598FE18DA65}" type="presOf" srcId="{86270110-0E35-4FB5-8CCE-06D1CD314339}" destId="{0120E00C-2897-4693-9BA4-89A70C8E48A9}" srcOrd="0" destOrd="0" presId="urn:microsoft.com/office/officeart/2005/8/layout/vList5"/>
    <dgm:cxn modelId="{E82D4754-456A-4287-9C3A-E6E000B04877}" type="presOf" srcId="{1B46F173-9DBB-4AE4-86BB-9C4DE0A323EC}" destId="{8601EA10-1B92-44D5-B80D-41D970F0BAF3}" srcOrd="0" destOrd="0" presId="urn:microsoft.com/office/officeart/2005/8/layout/vList5"/>
    <dgm:cxn modelId="{9784B1F8-8991-443C-937B-F52033A11FF5}" type="presOf" srcId="{C2E96A13-D199-4ABD-A932-5534447ECF2D}" destId="{2FCFA4FA-89F4-4583-956B-FAB623B4D84D}" srcOrd="0" destOrd="0" presId="urn:microsoft.com/office/officeart/2005/8/layout/vList5"/>
    <dgm:cxn modelId="{DAB21134-A020-4881-B5DA-FE0430463D72}" srcId="{86270110-0E35-4FB5-8CCE-06D1CD314339}" destId="{E9EE2663-3404-4094-B4BF-346295DF4127}" srcOrd="1" destOrd="0" parTransId="{70BF16D3-7208-49BA-8554-6A1642CC6F50}" sibTransId="{73886F96-CDC4-4A7E-A31E-A2F6D0282924}"/>
    <dgm:cxn modelId="{5A2682C7-0C08-4603-96D2-3122B5848649}" type="presOf" srcId="{D04C4B60-BA06-4723-ABEB-7FBC3FE0F4C4}" destId="{F679A654-E39A-4C6F-93C8-19F354918CFA}" srcOrd="0" destOrd="0" presId="urn:microsoft.com/office/officeart/2005/8/layout/vList5"/>
    <dgm:cxn modelId="{49CD7AB0-9AAA-42A4-B727-13F392BBF4E5}" type="presOf" srcId="{9C538D3F-AEFC-4BDD-B45D-35676684D5C0}" destId="{129E63D3-A6B1-4BAA-96FB-4E1DA2781C83}" srcOrd="0" destOrd="0" presId="urn:microsoft.com/office/officeart/2005/8/layout/vList5"/>
    <dgm:cxn modelId="{2473B0C7-0984-43AE-931B-6059748BED6D}" type="presOf" srcId="{BB2D682D-AE6C-43C9-8B81-917C55F80922}" destId="{845FBD39-B8EE-4932-8C80-8A86788E3A4D}" srcOrd="0" destOrd="0" presId="urn:microsoft.com/office/officeart/2005/8/layout/vList5"/>
    <dgm:cxn modelId="{7FD49D3F-5D32-41FB-A871-B357C817D217}" type="presOf" srcId="{E9EE2663-3404-4094-B4BF-346295DF4127}" destId="{8DEF9E45-2268-425D-844F-C1B57970FDD1}" srcOrd="0" destOrd="0" presId="urn:microsoft.com/office/officeart/2005/8/layout/vList5"/>
    <dgm:cxn modelId="{A1F69A6F-8AF7-4627-AD69-FDBC75694300}" type="presOf" srcId="{E4FAC139-F837-48B4-9C60-D5FF98A69E36}" destId="{93736A34-2A91-410C-8CFC-B277C5F7B467}" srcOrd="0" destOrd="0" presId="urn:microsoft.com/office/officeart/2005/8/layout/vList5"/>
    <dgm:cxn modelId="{28DCE8EC-7351-4222-84C5-A8A85CAB2562}" srcId="{E4FAC139-F837-48B4-9C60-D5FF98A69E36}" destId="{90F15594-5A6A-41D8-8678-6199B4C5C2F1}" srcOrd="0" destOrd="0" parTransId="{4BCC8A90-6142-4B31-B597-3C4070EFCB0D}" sibTransId="{D4235B3E-4B05-47A1-9766-255D3846563D}"/>
    <dgm:cxn modelId="{980B241D-56F5-4EDD-8A39-2DC2FDB2471C}" type="presOf" srcId="{90F15594-5A6A-41D8-8678-6199B4C5C2F1}" destId="{FC69A355-2D9F-492B-A523-0E1FE9636489}" srcOrd="0" destOrd="0" presId="urn:microsoft.com/office/officeart/2005/8/layout/vList5"/>
    <dgm:cxn modelId="{D2EBC1B4-2613-4993-BFA3-F42D557C7182}" srcId="{86270110-0E35-4FB5-8CCE-06D1CD314339}" destId="{CA879597-5479-4361-9A14-2BA0DC1DFF76}" srcOrd="6" destOrd="0" parTransId="{64B9813E-094A-4BBA-B311-6E7C5EFADF06}" sibTransId="{0C9F11D2-110B-4BF8-AA39-7BD40867ED20}"/>
    <dgm:cxn modelId="{DA7D858F-54EB-4235-8A25-49A93CE206FF}" type="presOf" srcId="{6877D941-BE8D-4CCD-983B-DD89AA42AF2C}" destId="{4645C05F-08BF-46E6-8B19-488874B390EB}" srcOrd="0" destOrd="0" presId="urn:microsoft.com/office/officeart/2005/8/layout/vList5"/>
    <dgm:cxn modelId="{7D46473D-07D5-423D-BF9B-61AA08FE99B3}" srcId="{C2E96A13-D199-4ABD-A932-5534447ECF2D}" destId="{9C538D3F-AEFC-4BDD-B45D-35676684D5C0}" srcOrd="0" destOrd="0" parTransId="{9D502CAE-F36E-4682-97DC-A3726645C4A6}" sibTransId="{A45318A8-CDA6-426F-851D-C54E2CDF0D20}"/>
    <dgm:cxn modelId="{DA62465E-12AC-43DB-B802-69D3D894AC26}" srcId="{538B35DE-2EF8-4CDE-9B9F-ACB20247E9F7}" destId="{99F4A311-289F-4C72-BE3E-A35456A0A064}" srcOrd="0" destOrd="0" parTransId="{45E51DA8-3651-4659-9028-F3462B9AD592}" sibTransId="{7B3AF70E-8A95-4E77-AC01-71B7BDB25C03}"/>
    <dgm:cxn modelId="{5D0E6EA5-798D-4ACA-B4BD-B832DD1D0C72}" type="presParOf" srcId="{0120E00C-2897-4693-9BA4-89A70C8E48A9}" destId="{276AF2C6-55BD-43B1-82AD-AABFF887C58F}" srcOrd="0" destOrd="0" presId="urn:microsoft.com/office/officeart/2005/8/layout/vList5"/>
    <dgm:cxn modelId="{9EEBED40-BB17-40AD-8ED9-BD004DD9926E}" type="presParOf" srcId="{276AF2C6-55BD-43B1-82AD-AABFF887C58F}" destId="{845FBD39-B8EE-4932-8C80-8A86788E3A4D}" srcOrd="0" destOrd="0" presId="urn:microsoft.com/office/officeart/2005/8/layout/vList5"/>
    <dgm:cxn modelId="{7757F4EA-8F4C-4FD5-8350-F5E8C46B5AF0}" type="presParOf" srcId="{276AF2C6-55BD-43B1-82AD-AABFF887C58F}" destId="{8601EA10-1B92-44D5-B80D-41D970F0BAF3}" srcOrd="1" destOrd="0" presId="urn:microsoft.com/office/officeart/2005/8/layout/vList5"/>
    <dgm:cxn modelId="{43C7C186-6A4D-4B96-805D-8AB3B2D354D5}" type="presParOf" srcId="{0120E00C-2897-4693-9BA4-89A70C8E48A9}" destId="{AB22F760-A468-4901-9711-5B66B4DF325C}" srcOrd="1" destOrd="0" presId="urn:microsoft.com/office/officeart/2005/8/layout/vList5"/>
    <dgm:cxn modelId="{2E26FE0D-1429-4646-A4AC-A1AF3D881162}" type="presParOf" srcId="{0120E00C-2897-4693-9BA4-89A70C8E48A9}" destId="{F8C206AD-DC6C-4A9D-8442-BC7BDFDFCBBF}" srcOrd="2" destOrd="0" presId="urn:microsoft.com/office/officeart/2005/8/layout/vList5"/>
    <dgm:cxn modelId="{8F5FAC3B-CD2E-4751-B12C-6F5E0946B7ED}" type="presParOf" srcId="{F8C206AD-DC6C-4A9D-8442-BC7BDFDFCBBF}" destId="{8DEF9E45-2268-425D-844F-C1B57970FDD1}" srcOrd="0" destOrd="0" presId="urn:microsoft.com/office/officeart/2005/8/layout/vList5"/>
    <dgm:cxn modelId="{8639C646-9862-43CB-8086-031DC1C7251A}" type="presParOf" srcId="{F8C206AD-DC6C-4A9D-8442-BC7BDFDFCBBF}" destId="{F679A654-E39A-4C6F-93C8-19F354918CFA}" srcOrd="1" destOrd="0" presId="urn:microsoft.com/office/officeart/2005/8/layout/vList5"/>
    <dgm:cxn modelId="{94C80C6F-249D-4752-95FD-8E3D39345951}" type="presParOf" srcId="{0120E00C-2897-4693-9BA4-89A70C8E48A9}" destId="{2DB187AD-6321-4DCC-A7B4-DDC649A93B04}" srcOrd="3" destOrd="0" presId="urn:microsoft.com/office/officeart/2005/8/layout/vList5"/>
    <dgm:cxn modelId="{3C85E1A4-9798-4CC5-BB78-2BF643997146}" type="presParOf" srcId="{0120E00C-2897-4693-9BA4-89A70C8E48A9}" destId="{268F3C15-C9C7-4625-9FDE-EE803219A046}" srcOrd="4" destOrd="0" presId="urn:microsoft.com/office/officeart/2005/8/layout/vList5"/>
    <dgm:cxn modelId="{D29BD11C-9C7C-4E32-B676-0B54BFB11994}" type="presParOf" srcId="{268F3C15-C9C7-4625-9FDE-EE803219A046}" destId="{4645C05F-08BF-46E6-8B19-488874B390EB}" srcOrd="0" destOrd="0" presId="urn:microsoft.com/office/officeart/2005/8/layout/vList5"/>
    <dgm:cxn modelId="{556E1B71-5617-4108-A28F-49D0317C4893}" type="presParOf" srcId="{268F3C15-C9C7-4625-9FDE-EE803219A046}" destId="{0DEF9A9D-FBD9-4A1D-A3B9-5511E2DF909E}" srcOrd="1" destOrd="0" presId="urn:microsoft.com/office/officeart/2005/8/layout/vList5"/>
    <dgm:cxn modelId="{C5B41087-094D-42E0-88AA-BF88394B64EF}" type="presParOf" srcId="{0120E00C-2897-4693-9BA4-89A70C8E48A9}" destId="{F7B1AFE6-A16D-44DF-BBC6-A8F851CBAF4C}" srcOrd="5" destOrd="0" presId="urn:microsoft.com/office/officeart/2005/8/layout/vList5"/>
    <dgm:cxn modelId="{4011A579-810E-4648-ACE8-D24BA2D301F1}" type="presParOf" srcId="{0120E00C-2897-4693-9BA4-89A70C8E48A9}" destId="{9BE5C509-D6FD-4ACE-A122-B7A475E419C6}" srcOrd="6" destOrd="0" presId="urn:microsoft.com/office/officeart/2005/8/layout/vList5"/>
    <dgm:cxn modelId="{3872C57A-2F65-4DA1-9101-BF369089E7CD}" type="presParOf" srcId="{9BE5C509-D6FD-4ACE-A122-B7A475E419C6}" destId="{A53B457D-B74F-4E7D-AB0E-01150C6B7E28}" srcOrd="0" destOrd="0" presId="urn:microsoft.com/office/officeart/2005/8/layout/vList5"/>
    <dgm:cxn modelId="{9D441695-33D5-4D17-90BC-CF62DA5C7D80}" type="presParOf" srcId="{9BE5C509-D6FD-4ACE-A122-B7A475E419C6}" destId="{6E7C12E8-89F2-4487-A505-C21AECE0722B}" srcOrd="1" destOrd="0" presId="urn:microsoft.com/office/officeart/2005/8/layout/vList5"/>
    <dgm:cxn modelId="{D5355B90-F12D-484F-9A10-10D74538AC2C}" type="presParOf" srcId="{0120E00C-2897-4693-9BA4-89A70C8E48A9}" destId="{CD22CFCB-FD4D-4B2A-9B2B-AAAD0A343DC4}" srcOrd="7" destOrd="0" presId="urn:microsoft.com/office/officeart/2005/8/layout/vList5"/>
    <dgm:cxn modelId="{EDBD6255-40CE-45C7-8070-479EC151A78C}" type="presParOf" srcId="{0120E00C-2897-4693-9BA4-89A70C8E48A9}" destId="{D22851BF-E56D-4445-8B89-0419B3EBC320}" srcOrd="8" destOrd="0" presId="urn:microsoft.com/office/officeart/2005/8/layout/vList5"/>
    <dgm:cxn modelId="{DBFF0104-49C7-4BED-93E4-B1D7D7BD823E}" type="presParOf" srcId="{D22851BF-E56D-4445-8B89-0419B3EBC320}" destId="{2FCFA4FA-89F4-4583-956B-FAB623B4D84D}" srcOrd="0" destOrd="0" presId="urn:microsoft.com/office/officeart/2005/8/layout/vList5"/>
    <dgm:cxn modelId="{C1CE1D25-8033-40D5-B4B9-0525373EA910}" type="presParOf" srcId="{D22851BF-E56D-4445-8B89-0419B3EBC320}" destId="{129E63D3-A6B1-4BAA-96FB-4E1DA2781C83}" srcOrd="1" destOrd="0" presId="urn:microsoft.com/office/officeart/2005/8/layout/vList5"/>
    <dgm:cxn modelId="{154443F6-CDCA-457A-93F9-148B88E7CB37}" type="presParOf" srcId="{0120E00C-2897-4693-9BA4-89A70C8E48A9}" destId="{F108165C-F48F-4C17-963F-840353A49BAE}" srcOrd="9" destOrd="0" presId="urn:microsoft.com/office/officeart/2005/8/layout/vList5"/>
    <dgm:cxn modelId="{498D801C-3892-4A21-B35C-CF238917C6B9}" type="presParOf" srcId="{0120E00C-2897-4693-9BA4-89A70C8E48A9}" destId="{079EBE3E-EAB3-4F8B-A993-8EBBC30175AC}" srcOrd="10" destOrd="0" presId="urn:microsoft.com/office/officeart/2005/8/layout/vList5"/>
    <dgm:cxn modelId="{7190C94E-80D7-4B46-AC18-D5D3BD8F577B}" type="presParOf" srcId="{079EBE3E-EAB3-4F8B-A993-8EBBC30175AC}" destId="{93736A34-2A91-410C-8CFC-B277C5F7B467}" srcOrd="0" destOrd="0" presId="urn:microsoft.com/office/officeart/2005/8/layout/vList5"/>
    <dgm:cxn modelId="{6BBD1693-BFE0-44CC-98DB-5C13E62BECEC}" type="presParOf" srcId="{079EBE3E-EAB3-4F8B-A993-8EBBC30175AC}" destId="{FC69A355-2D9F-492B-A523-0E1FE9636489}" srcOrd="1" destOrd="0" presId="urn:microsoft.com/office/officeart/2005/8/layout/vList5"/>
    <dgm:cxn modelId="{08E38206-8809-41A5-8EBD-FF95351EC8F1}" type="presParOf" srcId="{0120E00C-2897-4693-9BA4-89A70C8E48A9}" destId="{3E7DA03A-E0FD-4E58-914E-B0207B51FE5A}" srcOrd="11" destOrd="0" presId="urn:microsoft.com/office/officeart/2005/8/layout/vList5"/>
    <dgm:cxn modelId="{AE2A6097-053A-48F3-8820-01417222F9EB}" type="presParOf" srcId="{0120E00C-2897-4693-9BA4-89A70C8E48A9}" destId="{10C0AF8E-67BD-4E8E-B8C9-2AD985360769}" srcOrd="12" destOrd="0" presId="urn:microsoft.com/office/officeart/2005/8/layout/vList5"/>
    <dgm:cxn modelId="{EF097262-E022-4FE2-A31E-66C5A1FBDC71}" type="presParOf" srcId="{10C0AF8E-67BD-4E8E-B8C9-2AD985360769}" destId="{CD808093-B2D1-4E07-B7E2-F0877A852980}" srcOrd="0" destOrd="0" presId="urn:microsoft.com/office/officeart/2005/8/layout/vList5"/>
    <dgm:cxn modelId="{BC5F9581-B6AB-4AB8-B5BD-CEB0822B090E}" type="presParOf" srcId="{10C0AF8E-67BD-4E8E-B8C9-2AD985360769}" destId="{EC4D8667-5126-42BE-AE3E-518E155FE5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81A2-2CA2-4EFA-A163-E1ACB04F8DF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6ADC-FA47-49AF-9FB6-01D5ACD1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81A2-2CA2-4EFA-A163-E1ACB04F8DF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6ADC-FA47-49AF-9FB6-01D5ACD1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81A2-2CA2-4EFA-A163-E1ACB04F8DF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6ADC-FA47-49AF-9FB6-01D5ACD1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81A2-2CA2-4EFA-A163-E1ACB04F8DF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6ADC-FA47-49AF-9FB6-01D5ACD17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81A2-2CA2-4EFA-A163-E1ACB04F8DF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6ADC-FA47-49AF-9FB6-01D5ACD1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81A2-2CA2-4EFA-A163-E1ACB04F8DF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6ADC-FA47-49AF-9FB6-01D5ACD1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81A2-2CA2-4EFA-A163-E1ACB04F8DF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6ADC-FA47-49AF-9FB6-01D5ACD1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81A2-2CA2-4EFA-A163-E1ACB04F8DF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6ADC-FA47-49AF-9FB6-01D5ACD1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81A2-2CA2-4EFA-A163-E1ACB04F8DF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6ADC-FA47-49AF-9FB6-01D5ACD1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81A2-2CA2-4EFA-A163-E1ACB04F8DF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6ADC-FA47-49AF-9FB6-01D5ACD1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81A2-2CA2-4EFA-A163-E1ACB04F8DF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6ADC-FA47-49AF-9FB6-01D5ACD17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81A2-2CA2-4EFA-A163-E1ACB04F8DF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6ADC-FA47-49AF-9FB6-01D5ACD1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CD281A2-2CA2-4EFA-A163-E1ACB04F8DF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98D6ADC-FA47-49AF-9FB6-01D5ACD1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81A2-2CA2-4EFA-A163-E1ACB04F8DF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6ADC-FA47-49AF-9FB6-01D5ACD1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81A2-2CA2-4EFA-A163-E1ACB04F8DF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6ADC-FA47-49AF-9FB6-01D5ACD1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81A2-2CA2-4EFA-A163-E1ACB04F8DF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6ADC-FA47-49AF-9FB6-01D5ACD1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81A2-2CA2-4EFA-A163-E1ACB04F8DF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6ADC-FA47-49AF-9FB6-01D5ACD1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81A2-2CA2-4EFA-A163-E1ACB04F8DF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6ADC-FA47-49AF-9FB6-01D5ACD1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81A2-2CA2-4EFA-A163-E1ACB04F8DF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8D6ADC-FA47-49AF-9FB6-01D5ACD17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81A2-2CA2-4EFA-A163-E1ACB04F8DF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6ADC-FA47-49AF-9FB6-01D5ACD1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81A2-2CA2-4EFA-A163-E1ACB04F8DF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98D6ADC-FA47-49AF-9FB6-01D5ACD1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CD281A2-2CA2-4EFA-A163-E1ACB04F8DF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6ADC-FA47-49AF-9FB6-01D5ACD1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CD281A2-2CA2-4EFA-A163-E1ACB04F8DF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98D6ADC-FA47-49AF-9FB6-01D5ACD1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CD281A2-2CA2-4EFA-A163-E1ACB04F8DF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98D6ADC-FA47-49AF-9FB6-01D5ACD1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hart" Target="../charts/chart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6480048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>
                <a:latin typeface="Cambria" panose="02040503050406030204" pitchFamily="18" charset="0"/>
              </a:rPr>
              <a:t>Raport pe semestrul I privind activitatea întreprinderii „Edilitate” s.a.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404664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sz="3200" b="1" dirty="0" smtClean="0">
                <a:solidFill>
                  <a:srgbClr val="0070C0"/>
                </a:solidFill>
              </a:rPr>
              <a:t>„Edilitate” S.A.</a:t>
            </a:r>
            <a:endParaRPr lang="vi-VN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pro_v\Desktop\Новая папка\im08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3009900" cy="1266825"/>
          </a:xfrm>
          <a:prstGeom prst="rect">
            <a:avLst/>
          </a:prstGeom>
          <a:noFill/>
        </p:spPr>
      </p:pic>
      <p:pic>
        <p:nvPicPr>
          <p:cNvPr id="1027" name="Picture 3" descr="C:\Users\pro_v\Desktop\Новая папка\aaaaaaaaaaaa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888" y="0"/>
            <a:ext cx="1008112" cy="1027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2736"/>
          </a:xfrm>
        </p:spPr>
        <p:txBody>
          <a:bodyPr>
            <a:noAutofit/>
          </a:bodyPr>
          <a:lstStyle/>
          <a:p>
            <a:pPr algn="ctr"/>
            <a:r>
              <a:rPr lang="ro-MD" sz="4000" dirty="0" smtClean="0">
                <a:latin typeface="Times New Roman" pitchFamily="18" charset="0"/>
                <a:cs typeface="Times New Roman" pitchFamily="18" charset="0"/>
              </a:rPr>
              <a:t>Activitatea întreprinderii pe perioada 01.01.2019 – 26.07.2019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713204"/>
              </p:ext>
            </p:extLst>
          </p:nvPr>
        </p:nvGraphicFramePr>
        <p:xfrm>
          <a:off x="179512" y="1484784"/>
          <a:ext cx="8640960" cy="5191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375778"/>
              </p:ext>
            </p:extLst>
          </p:nvPr>
        </p:nvGraphicFramePr>
        <p:xfrm>
          <a:off x="0" y="1412774"/>
          <a:ext cx="8820472" cy="5958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6683"/>
                <a:gridCol w="2007219"/>
                <a:gridCol w="1932878"/>
                <a:gridCol w="1683692"/>
              </a:tblGrid>
              <a:tr h="6570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effectLst/>
                          <a:latin typeface="+mj-lt"/>
                        </a:rPr>
                        <a:t>Beneficiari</a:t>
                      </a:r>
                      <a:endParaRPr lang="en-US" sz="18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effectLst/>
                          <a:latin typeface="+mj-lt"/>
                        </a:rPr>
                        <a:t>Valoarea contractelor incheiate, mii lei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effectLst/>
                          <a:latin typeface="+mj-lt"/>
                        </a:rPr>
                        <a:t>Valoarea conctractelor executate, mii lei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+mj-lt"/>
                        </a:rPr>
                        <a:t>Suma </a:t>
                      </a:r>
                      <a:r>
                        <a:rPr lang="en-US" sz="1800" b="1" i="0" u="none" strike="noStrike" dirty="0" err="1">
                          <a:effectLst/>
                          <a:latin typeface="+mj-lt"/>
                        </a:rPr>
                        <a:t>lucrărilor</a:t>
                      </a:r>
                      <a:r>
                        <a:rPr lang="en-US" sz="1800" b="1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1" i="0" u="none" strike="noStrike" dirty="0" err="1">
                          <a:effectLst/>
                          <a:latin typeface="+mj-lt"/>
                        </a:rPr>
                        <a:t>neexecutate</a:t>
                      </a:r>
                      <a:r>
                        <a:rPr lang="en-US" sz="1800" b="1" i="0" u="none" strike="noStrike" dirty="0">
                          <a:effectLst/>
                          <a:latin typeface="+mj-lt"/>
                        </a:rPr>
                        <a:t/>
                      </a:r>
                      <a:br>
                        <a:rPr lang="en-US" sz="1800" b="1" i="0" u="none" strike="noStrike" dirty="0">
                          <a:effectLst/>
                          <a:latin typeface="+mj-lt"/>
                        </a:rPr>
                      </a:br>
                      <a:endParaRPr lang="en-US" sz="18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91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j-lt"/>
                        </a:rPr>
                        <a:t>IM Regia Ex Drupo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7 140,50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1 434,30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5 706,20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j-lt"/>
                        </a:rPr>
                        <a:t>DGTP CC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6 190,30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6 187,30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800" b="0" i="0" u="none" strike="noStrike" dirty="0" smtClean="0">
                          <a:effectLst/>
                          <a:latin typeface="+mj-lt"/>
                        </a:rPr>
                        <a:t>-</a:t>
                      </a:r>
                      <a:endParaRPr lang="ru-RU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j-lt"/>
                        </a:rPr>
                        <a:t>Primaria com.Truseni              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5 517,00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1 460,80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4 056,20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5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j-lt"/>
                        </a:rPr>
                        <a:t>Primaria  or.V.Voda                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4 215,70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757,20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3 458,50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98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j-lt"/>
                        </a:rPr>
                        <a:t>Primaria or.Durlesti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3 365,00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1 441,00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1 924,00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5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j-lt"/>
                        </a:rPr>
                        <a:t>Primaria com.Ciorescu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2 908,30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2 905,20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800" b="0" i="0" u="none" strike="noStrike" dirty="0" smtClean="0">
                          <a:effectLst/>
                          <a:latin typeface="+mj-lt"/>
                        </a:rPr>
                        <a:t>- </a:t>
                      </a:r>
                      <a:endParaRPr lang="ru-RU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5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j-lt"/>
                        </a:rPr>
                        <a:t>Primaria  Budesti                     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2 176,30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213,40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1 962,90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5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j-lt"/>
                        </a:rPr>
                        <a:t>Apa Canal Chisinau SA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1 786,70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694,70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1 092,00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5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j-lt"/>
                        </a:rPr>
                        <a:t>Primaria Bubuieci                    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952,30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186,30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766,00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5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j-lt"/>
                        </a:rPr>
                        <a:t>Primaria  or.Vatra                     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904,90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787,10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117,80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5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j-lt"/>
                        </a:rPr>
                        <a:t>Primaria com.Tohatin               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561,50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561,50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800" b="0" i="0" u="none" strike="noStrike" dirty="0" smtClean="0">
                          <a:effectLst/>
                          <a:latin typeface="+mj-lt"/>
                        </a:rPr>
                        <a:t>- </a:t>
                      </a:r>
                      <a:endParaRPr lang="ru-RU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5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j-lt"/>
                        </a:rPr>
                        <a:t>Primaria  Ghidighici                 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374,70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374,70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5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j-lt"/>
                        </a:rPr>
                        <a:t>Ionel SA 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336,20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336,20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81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+mj-lt"/>
                        </a:rPr>
                        <a:t>Agropiese TGR Grup SRL       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187,10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131,60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55,50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Principalii beneficiari ai lucrărilor de reparație a drumurilor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4834880" cy="1252728"/>
          </a:xfrm>
        </p:spPr>
        <p:txBody>
          <a:bodyPr>
            <a:normAutofit/>
          </a:bodyPr>
          <a:lstStyle/>
          <a:p>
            <a:r>
              <a:rPr lang="ro-MD" sz="4000" dirty="0" smtClean="0">
                <a:latin typeface="Times New Roman" pitchFamily="18" charset="0"/>
                <a:cs typeface="Times New Roman" pitchFamily="18" charset="0"/>
              </a:rPr>
              <a:t>Creanțe comerciale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84784"/>
            <a:ext cx="9144000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9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Crean</a:t>
            </a:r>
            <a:r>
              <a:rPr lang="ro-MD" sz="29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9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ele</a:t>
            </a:r>
            <a:r>
              <a:rPr lang="en-US" sz="29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comerciale</a:t>
            </a:r>
            <a:r>
              <a:rPr lang="en-US" sz="29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9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constituie</a:t>
            </a:r>
            <a:r>
              <a:rPr lang="en-US" sz="29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2304.1  </a:t>
            </a:r>
            <a:r>
              <a:rPr lang="en-US" sz="29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mii</a:t>
            </a:r>
            <a:r>
              <a:rPr lang="en-US" sz="29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lei </a:t>
            </a:r>
            <a:r>
              <a:rPr lang="en-US" sz="29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inclusiv</a:t>
            </a:r>
            <a:r>
              <a:rPr lang="en-US" sz="29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29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0" y="2276872"/>
          <a:ext cx="507605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l="34252" t="49828" r="22146" b="19931"/>
          <a:stretch>
            <a:fillRect/>
          </a:stretch>
        </p:blipFill>
        <p:spPr bwMode="auto">
          <a:xfrm>
            <a:off x="5076055" y="3284984"/>
            <a:ext cx="402323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4834880" cy="1252728"/>
          </a:xfrm>
        </p:spPr>
        <p:txBody>
          <a:bodyPr>
            <a:normAutofit/>
          </a:bodyPr>
          <a:lstStyle/>
          <a:p>
            <a:r>
              <a:rPr lang="ro-MD" sz="4000" dirty="0" smtClean="0">
                <a:latin typeface="Times New Roman" pitchFamily="18" charset="0"/>
                <a:cs typeface="Times New Roman" pitchFamily="18" charset="0"/>
              </a:rPr>
              <a:t>Datorii comerciale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84784"/>
            <a:ext cx="9144000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MD" sz="2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Datoriile</a:t>
            </a:r>
            <a:r>
              <a:rPr lang="en-US" sz="29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comerciale</a:t>
            </a:r>
            <a:r>
              <a:rPr lang="en-US" sz="29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9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constituie</a:t>
            </a:r>
            <a:r>
              <a:rPr lang="en-US" sz="29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o-RO" sz="2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710</a:t>
            </a:r>
            <a:r>
              <a:rPr lang="en-US" sz="2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2900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900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mii</a:t>
            </a:r>
            <a:r>
              <a:rPr lang="en-US" sz="2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lei</a:t>
            </a:r>
            <a:endParaRPr lang="ru-RU" sz="29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932179422"/>
              </p:ext>
            </p:extLst>
          </p:nvPr>
        </p:nvGraphicFramePr>
        <p:xfrm>
          <a:off x="0" y="2276872"/>
          <a:ext cx="507605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149584"/>
              </p:ext>
            </p:extLst>
          </p:nvPr>
        </p:nvGraphicFramePr>
        <p:xfrm>
          <a:off x="4469160" y="2852936"/>
          <a:ext cx="45720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07504" y="764704"/>
            <a:ext cx="8928992" cy="5976664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buNone/>
            </a:pPr>
            <a:r>
              <a:rPr lang="ro-RO" sz="3600" b="1" dirty="0" smtClean="0">
                <a:solidFill>
                  <a:schemeClr val="accent1"/>
                </a:solidFill>
                <a:latin typeface="Arial "/>
                <a:ea typeface="Times New Roman" pitchFamily="18" charset="0"/>
                <a:cs typeface="Times New Roman" pitchFamily="18" charset="0"/>
              </a:rPr>
              <a:t>Vă mulțumim pentru atenție!</a:t>
            </a:r>
          </a:p>
          <a:p>
            <a:pPr algn="ctr">
              <a:lnSpc>
                <a:spcPct val="170000"/>
              </a:lnSpc>
              <a:buNone/>
            </a:pPr>
            <a:endParaRPr lang="ro-RO" sz="3600" b="1" dirty="0" smtClean="0">
              <a:solidFill>
                <a:schemeClr val="accent1"/>
              </a:solidFill>
              <a:latin typeface="Arial "/>
              <a:ea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o-RO" sz="3600" b="1" dirty="0" smtClean="0">
              <a:solidFill>
                <a:schemeClr val="accent1"/>
              </a:solidFill>
              <a:latin typeface="Arial "/>
              <a:ea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o-MD" sz="900" b="1" dirty="0" smtClean="0">
              <a:solidFill>
                <a:schemeClr val="accent1"/>
              </a:solidFill>
            </a:endParaRPr>
          </a:p>
          <a:p>
            <a:pPr algn="r">
              <a:buNone/>
            </a:pPr>
            <a:r>
              <a:rPr lang="ro-MD" sz="1200" b="1" dirty="0" smtClean="0">
                <a:solidFill>
                  <a:schemeClr val="accent1"/>
                </a:solidFill>
              </a:rPr>
              <a:t>„Edilitate” S.A.</a:t>
            </a:r>
            <a:endParaRPr lang="vi-VN" sz="1200" dirty="0" smtClean="0">
              <a:solidFill>
                <a:schemeClr val="accent1"/>
              </a:solidFill>
            </a:endParaRPr>
          </a:p>
          <a:p>
            <a:pPr algn="r">
              <a:buNone/>
            </a:pPr>
            <a:r>
              <a:rPr lang="vi-VN" sz="1200" dirty="0" smtClean="0">
                <a:solidFill>
                  <a:schemeClr val="accent1"/>
                </a:solidFill>
              </a:rPr>
              <a:t>Adresa: MD-20</a:t>
            </a:r>
            <a:r>
              <a:rPr lang="ro-MD" sz="1200" dirty="0" smtClean="0">
                <a:solidFill>
                  <a:schemeClr val="accent1"/>
                </a:solidFill>
              </a:rPr>
              <a:t>12</a:t>
            </a:r>
            <a:r>
              <a:rPr lang="vi-VN" sz="1200" dirty="0" smtClean="0">
                <a:solidFill>
                  <a:schemeClr val="accent1"/>
                </a:solidFill>
              </a:rPr>
              <a:t>, municipiul Chişinău, </a:t>
            </a:r>
            <a:r>
              <a:rPr lang="ro-MD" sz="1200" dirty="0" smtClean="0">
                <a:solidFill>
                  <a:schemeClr val="accent1"/>
                </a:solidFill>
              </a:rPr>
              <a:t>s</a:t>
            </a:r>
            <a:r>
              <a:rPr lang="vi-VN" sz="1200" dirty="0" smtClean="0">
                <a:solidFill>
                  <a:schemeClr val="accent1"/>
                </a:solidFill>
              </a:rPr>
              <a:t>tr. </a:t>
            </a:r>
            <a:r>
              <a:rPr lang="ro-MD" sz="1200" dirty="0" smtClean="0">
                <a:solidFill>
                  <a:schemeClr val="accent1"/>
                </a:solidFill>
              </a:rPr>
              <a:t>Mihai Eminescu</a:t>
            </a:r>
            <a:r>
              <a:rPr lang="vi-VN" sz="1200" dirty="0" smtClean="0">
                <a:solidFill>
                  <a:schemeClr val="accent1"/>
                </a:solidFill>
              </a:rPr>
              <a:t>,</a:t>
            </a:r>
            <a:r>
              <a:rPr lang="ro-MD" sz="1200" dirty="0" smtClean="0">
                <a:solidFill>
                  <a:schemeClr val="accent1"/>
                </a:solidFill>
              </a:rPr>
              <a:t>49</a:t>
            </a:r>
            <a:endParaRPr lang="vi-VN" sz="1200" dirty="0" smtClean="0">
              <a:solidFill>
                <a:schemeClr val="accent1"/>
              </a:solidFill>
            </a:endParaRPr>
          </a:p>
          <a:p>
            <a:pPr algn="r">
              <a:buNone/>
            </a:pPr>
            <a:r>
              <a:rPr lang="vi-VN" sz="1200" dirty="0" smtClean="0">
                <a:solidFill>
                  <a:schemeClr val="accent1"/>
                </a:solidFill>
              </a:rPr>
              <a:t>Tel/fax</a:t>
            </a:r>
            <a:r>
              <a:rPr lang="ro-MD" sz="1200" dirty="0" smtClean="0">
                <a:solidFill>
                  <a:schemeClr val="accent1"/>
                </a:solidFill>
              </a:rPr>
              <a:t>:</a:t>
            </a:r>
            <a:r>
              <a:rPr lang="vi-VN" sz="1200" dirty="0" smtClean="0">
                <a:solidFill>
                  <a:schemeClr val="accent1"/>
                </a:solidFill>
              </a:rPr>
              <a:t>2</a:t>
            </a:r>
            <a:r>
              <a:rPr lang="ro-MD" sz="1200" dirty="0" smtClean="0">
                <a:solidFill>
                  <a:schemeClr val="accent1"/>
                </a:solidFill>
              </a:rPr>
              <a:t>2</a:t>
            </a:r>
            <a:r>
              <a:rPr lang="vi-VN" sz="1200" dirty="0" smtClean="0">
                <a:solidFill>
                  <a:schemeClr val="accent1"/>
                </a:solidFill>
              </a:rPr>
              <a:t>-4</a:t>
            </a:r>
            <a:r>
              <a:rPr lang="ro-MD" sz="1200" dirty="0" smtClean="0">
                <a:solidFill>
                  <a:schemeClr val="accent1"/>
                </a:solidFill>
              </a:rPr>
              <a:t>4</a:t>
            </a:r>
            <a:r>
              <a:rPr lang="vi-VN" sz="1200" dirty="0" smtClean="0">
                <a:solidFill>
                  <a:schemeClr val="accent1"/>
                </a:solidFill>
              </a:rPr>
              <a:t>-</a:t>
            </a:r>
            <a:r>
              <a:rPr lang="ro-MD" sz="1200" dirty="0" smtClean="0">
                <a:solidFill>
                  <a:schemeClr val="accent1"/>
                </a:solidFill>
              </a:rPr>
              <a:t>68</a:t>
            </a:r>
            <a:r>
              <a:rPr lang="vi-VN" sz="1200" dirty="0" smtClean="0">
                <a:solidFill>
                  <a:schemeClr val="accent1"/>
                </a:solidFill>
              </a:rPr>
              <a:t>/2</a:t>
            </a:r>
            <a:r>
              <a:rPr lang="ro-MD" sz="1200" dirty="0" smtClean="0">
                <a:solidFill>
                  <a:schemeClr val="accent1"/>
                </a:solidFill>
              </a:rPr>
              <a:t>1</a:t>
            </a:r>
            <a:r>
              <a:rPr lang="vi-VN" sz="1200" dirty="0" smtClean="0">
                <a:solidFill>
                  <a:schemeClr val="accent1"/>
                </a:solidFill>
              </a:rPr>
              <a:t>-</a:t>
            </a:r>
            <a:r>
              <a:rPr lang="ro-MD" sz="1200" dirty="0" smtClean="0">
                <a:solidFill>
                  <a:schemeClr val="accent1"/>
                </a:solidFill>
              </a:rPr>
              <a:t>23</a:t>
            </a:r>
            <a:r>
              <a:rPr lang="vi-VN" sz="1200" dirty="0" smtClean="0">
                <a:solidFill>
                  <a:schemeClr val="accent1"/>
                </a:solidFill>
              </a:rPr>
              <a:t>-</a:t>
            </a:r>
            <a:r>
              <a:rPr lang="ro-MD" sz="1200" dirty="0" smtClean="0">
                <a:solidFill>
                  <a:schemeClr val="accent1"/>
                </a:solidFill>
              </a:rPr>
              <a:t>29</a:t>
            </a:r>
            <a:endParaRPr lang="ro-RO" sz="12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одуль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675</TotalTime>
  <Words>376</Words>
  <Application>Microsoft Office PowerPoint</Application>
  <PresentationFormat>Экран (4:3)</PresentationFormat>
  <Paragraphs>102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Arial </vt:lpstr>
      <vt:lpstr>Cambria</vt:lpstr>
      <vt:lpstr>Corbel</vt:lpstr>
      <vt:lpstr>Franklin Gothic Book</vt:lpstr>
      <vt:lpstr>Times New Roman</vt:lpstr>
      <vt:lpstr>Wingdings</vt:lpstr>
      <vt:lpstr>Wingdings 2</vt:lpstr>
      <vt:lpstr>Wingdings 3</vt:lpstr>
      <vt:lpstr>Техническая</vt:lpstr>
      <vt:lpstr>Модульная</vt:lpstr>
      <vt:lpstr>Raport pe semestrul I privind activitatea întreprinderii „Edilitate” s.a. </vt:lpstr>
      <vt:lpstr>Activitatea întreprinderii pe perioada 01.01.2019 – 26.07.2019</vt:lpstr>
      <vt:lpstr>Principalii beneficiari ai lucrărilor de reparație a drumurilor</vt:lpstr>
      <vt:lpstr>Creanțe comerciale</vt:lpstr>
      <vt:lpstr>Datorii comerciale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Propuneri cu privire la securizarea participanților la trafic în or. Chișinău</dc:title>
  <dc:creator>SSCR</dc:creator>
  <cp:lastModifiedBy>User</cp:lastModifiedBy>
  <cp:revision>69</cp:revision>
  <dcterms:created xsi:type="dcterms:W3CDTF">2018-02-01T12:40:37Z</dcterms:created>
  <dcterms:modified xsi:type="dcterms:W3CDTF">2019-07-30T12:29:49Z</dcterms:modified>
</cp:coreProperties>
</file>