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85" r:id="rId2"/>
    <p:sldId id="347" r:id="rId3"/>
    <p:sldId id="327" r:id="rId4"/>
    <p:sldId id="318" r:id="rId5"/>
    <p:sldId id="348" r:id="rId6"/>
    <p:sldId id="316" r:id="rId7"/>
    <p:sldId id="349" r:id="rId8"/>
    <p:sldId id="350" r:id="rId9"/>
    <p:sldId id="370" r:id="rId10"/>
    <p:sldId id="371" r:id="rId11"/>
    <p:sldId id="372" r:id="rId12"/>
    <p:sldId id="351" r:id="rId13"/>
    <p:sldId id="352" r:id="rId14"/>
    <p:sldId id="353" r:id="rId15"/>
    <p:sldId id="354" r:id="rId16"/>
    <p:sldId id="355" r:id="rId17"/>
    <p:sldId id="356" r:id="rId18"/>
    <p:sldId id="358" r:id="rId19"/>
    <p:sldId id="357" r:id="rId20"/>
    <p:sldId id="359" r:id="rId21"/>
    <p:sldId id="360" r:id="rId22"/>
    <p:sldId id="361" r:id="rId23"/>
    <p:sldId id="363" r:id="rId24"/>
    <p:sldId id="364" r:id="rId25"/>
    <p:sldId id="367" r:id="rId26"/>
    <p:sldId id="368" r:id="rId27"/>
    <p:sldId id="369" r:id="rId28"/>
    <p:sldId id="342" r:id="rId29"/>
  </p:sldIdLst>
  <p:sldSz cx="9144000" cy="6858000" type="screen4x3"/>
  <p:notesSz cx="6858000" cy="9144000"/>
  <p:defaultTex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81F"/>
    <a:srgbClr val="7CD10E"/>
    <a:srgbClr val="00FF00"/>
    <a:srgbClr val="000000"/>
    <a:srgbClr val="FFFFFF"/>
    <a:srgbClr val="CC3300"/>
    <a:srgbClr val="E0E4D0"/>
    <a:srgbClr val="CCE7D4"/>
    <a:srgbClr val="D4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15" autoAdjust="0"/>
    <p:restoredTop sz="94660"/>
  </p:normalViewPr>
  <p:slideViewPr>
    <p:cSldViewPr>
      <p:cViewPr>
        <p:scale>
          <a:sx n="81" d="100"/>
          <a:sy n="81" d="100"/>
        </p:scale>
        <p:origin x="-115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130A0-6C61-4F23-B09A-2D4C5E1ECBB6}"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ru-RU"/>
        </a:p>
      </dgm:t>
    </dgm:pt>
    <dgm:pt modelId="{3C52A2B1-149C-43DF-968F-06A29A30DB21}">
      <dgm:prSet phldrT="[Текст]" phldr="1"/>
      <dgm:spPr>
        <a:scene3d>
          <a:camera prst="orthographicFront"/>
          <a:lightRig rig="threePt" dir="t"/>
        </a:scene3d>
        <a:sp3d>
          <a:bevelT/>
        </a:sp3d>
      </dgm:spPr>
      <dgm:t>
        <a:bodyPr/>
        <a:lstStyle/>
        <a:p>
          <a:endParaRPr lang="ru-RU" dirty="0"/>
        </a:p>
      </dgm:t>
    </dgm:pt>
    <dgm:pt modelId="{0A8D0B7F-E729-4A18-B1C7-BABC8E9DBEE5}" type="parTrans" cxnId="{06389EAF-78B9-49E0-A8E2-5BEACA1FBCA8}">
      <dgm:prSet/>
      <dgm:spPr/>
      <dgm:t>
        <a:bodyPr/>
        <a:lstStyle/>
        <a:p>
          <a:endParaRPr lang="ru-RU"/>
        </a:p>
      </dgm:t>
    </dgm:pt>
    <dgm:pt modelId="{5D7C04DC-C2B2-4FFB-B711-A3C77DA8D0A9}" type="sibTrans" cxnId="{06389EAF-78B9-49E0-A8E2-5BEACA1FBCA8}">
      <dgm:prSet/>
      <dgm:spPr/>
      <dgm:t>
        <a:bodyPr/>
        <a:lstStyle/>
        <a:p>
          <a:endParaRPr lang="ru-RU"/>
        </a:p>
      </dgm:t>
    </dgm:pt>
    <dgm:pt modelId="{1C88B522-7B35-4905-BE74-7F617C9D4CDB}">
      <dgm:prSet phldrT="[Текст]"/>
      <dgm:spPr>
        <a:scene3d>
          <a:camera prst="orthographicFront"/>
          <a:lightRig rig="threePt" dir="t"/>
        </a:scene3d>
        <a:sp3d>
          <a:bevelT/>
        </a:sp3d>
      </dgm:spPr>
      <dgm:t>
        <a:bodyPr/>
        <a:lstStyle/>
        <a:p>
          <a:r>
            <a:rPr lang="ro-RO" b="1" dirty="0"/>
            <a:t>Centrul de plasament “Casa Gavroche”-20</a:t>
          </a:r>
          <a:endParaRPr lang="ru-RU" b="1" dirty="0"/>
        </a:p>
      </dgm:t>
    </dgm:pt>
    <dgm:pt modelId="{A7B34B9D-18DD-4646-A0ED-2525F0D13925}" type="parTrans" cxnId="{2C0CBFB2-E983-4180-B1B2-E993DEBB429A}">
      <dgm:prSet/>
      <dgm:spPr>
        <a:scene3d>
          <a:camera prst="orthographicFront"/>
          <a:lightRig rig="threePt" dir="t"/>
        </a:scene3d>
        <a:sp3d>
          <a:bevelT/>
        </a:sp3d>
      </dgm:spPr>
      <dgm:t>
        <a:bodyPr/>
        <a:lstStyle/>
        <a:p>
          <a:endParaRPr lang="ru-RU"/>
        </a:p>
      </dgm:t>
    </dgm:pt>
    <dgm:pt modelId="{A56ABCAC-2110-4D4F-BD1A-98D62F69A339}" type="sibTrans" cxnId="{2C0CBFB2-E983-4180-B1B2-E993DEBB429A}">
      <dgm:prSet/>
      <dgm:spPr/>
      <dgm:t>
        <a:bodyPr/>
        <a:lstStyle/>
        <a:p>
          <a:endParaRPr lang="ru-RU"/>
        </a:p>
      </dgm:t>
    </dgm:pt>
    <dgm:pt modelId="{9C370C63-62AB-453A-9BA6-755A92E9A909}">
      <dgm:prSet custT="1"/>
      <dgm:spPr>
        <a:scene3d>
          <a:camera prst="orthographicFront"/>
          <a:lightRig rig="threePt" dir="t"/>
        </a:scene3d>
        <a:sp3d>
          <a:bevelT/>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o-RO" sz="1600" b="1" dirty="0">
              <a:latin typeface="Times New Roman" panose="02020603050405020304" pitchFamily="18" charset="0"/>
              <a:cs typeface="Times New Roman" panose="02020603050405020304" pitchFamily="18" charset="0"/>
            </a:rPr>
            <a:t>Direcţia municipală pentru</a:t>
          </a:r>
          <a:r>
            <a:rPr lang="en-US" sz="1600" b="1"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protecţia drepturilor copilului</a:t>
          </a:r>
          <a:endParaRPr lang="ru-RU" sz="1600" b="1" dirty="0">
            <a:latin typeface="Times New Roman" panose="02020603050405020304" pitchFamily="18" charset="0"/>
            <a:cs typeface="Times New Roman" panose="02020603050405020304" pitchFamily="18" charset="0"/>
          </a:endParaRPr>
        </a:p>
        <a:p>
          <a:pPr defTabSz="711200">
            <a:lnSpc>
              <a:spcPct val="90000"/>
            </a:lnSpc>
            <a:spcBef>
              <a:spcPct val="0"/>
            </a:spcBef>
            <a:spcAft>
              <a:spcPct val="35000"/>
            </a:spcAft>
          </a:pPr>
          <a:endParaRPr lang="ru-RU" sz="600" dirty="0"/>
        </a:p>
      </dgm:t>
    </dgm:pt>
    <dgm:pt modelId="{6B92B6ED-1983-478E-BF0B-F22920BD3CA1}" type="parTrans" cxnId="{55058E41-CEC3-4F05-AB38-91E9530B7097}">
      <dgm:prSet/>
      <dgm:spPr/>
      <dgm:t>
        <a:bodyPr/>
        <a:lstStyle/>
        <a:p>
          <a:endParaRPr lang="ru-RU"/>
        </a:p>
      </dgm:t>
    </dgm:pt>
    <dgm:pt modelId="{BEE675EC-9492-49A3-BB12-80F72892AA78}" type="sibTrans" cxnId="{55058E41-CEC3-4F05-AB38-91E9530B7097}">
      <dgm:prSet/>
      <dgm:spPr/>
      <dgm:t>
        <a:bodyPr/>
        <a:lstStyle/>
        <a:p>
          <a:endParaRPr lang="ru-RU"/>
        </a:p>
      </dgm:t>
    </dgm:pt>
    <dgm:pt modelId="{0531AA04-7B4F-4D15-B5CE-BEC3856AE5EC}">
      <dgm:prSet/>
      <dgm:spPr>
        <a:scene3d>
          <a:camera prst="orthographicFront"/>
          <a:lightRig rig="threePt" dir="t"/>
        </a:scene3d>
        <a:sp3d>
          <a:bevelT/>
        </a:sp3d>
      </dgm:spPr>
      <dgm:t>
        <a:bodyPr/>
        <a:lstStyle/>
        <a:p>
          <a:r>
            <a:rPr lang="it-IT" b="1" dirty="0"/>
            <a:t>Centrul pentru copilărie, adolescenţă şi familie-17</a:t>
          </a:r>
          <a:endParaRPr lang="ru-RU" b="1" dirty="0"/>
        </a:p>
      </dgm:t>
    </dgm:pt>
    <dgm:pt modelId="{30702F92-0A6E-40DC-BDA9-AAC4C16378B3}" type="parTrans" cxnId="{6BA03F00-C198-4493-9E2C-40D99487A1C1}">
      <dgm:prSet/>
      <dgm:spPr>
        <a:scene3d>
          <a:camera prst="orthographicFront"/>
          <a:lightRig rig="threePt" dir="t"/>
        </a:scene3d>
        <a:sp3d>
          <a:bevelT/>
        </a:sp3d>
      </dgm:spPr>
      <dgm:t>
        <a:bodyPr/>
        <a:lstStyle/>
        <a:p>
          <a:endParaRPr lang="ru-RU"/>
        </a:p>
      </dgm:t>
    </dgm:pt>
    <dgm:pt modelId="{2378A61F-7CFF-4872-BD53-AE06B4A648DB}" type="sibTrans" cxnId="{6BA03F00-C198-4493-9E2C-40D99487A1C1}">
      <dgm:prSet/>
      <dgm:spPr/>
      <dgm:t>
        <a:bodyPr/>
        <a:lstStyle/>
        <a:p>
          <a:endParaRPr lang="ru-RU"/>
        </a:p>
      </dgm:t>
    </dgm:pt>
    <dgm:pt modelId="{EAC0C079-143A-4AB2-89A7-E1B5E0747503}">
      <dgm:prSet/>
      <dgm:spPr>
        <a:scene3d>
          <a:camera prst="orthographicFront"/>
          <a:lightRig rig="threePt" dir="t"/>
        </a:scene3d>
        <a:sp3d>
          <a:bevelT/>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o-RO" b="1" dirty="0"/>
            <a:t>Centrul municipal de plasament şi reabilitare pentru copii de vârstă fragedă - 11</a:t>
          </a:r>
          <a:endParaRPr lang="ru-RU" b="1" dirty="0"/>
        </a:p>
        <a:p>
          <a:pPr defTabSz="311150">
            <a:lnSpc>
              <a:spcPct val="90000"/>
            </a:lnSpc>
            <a:spcBef>
              <a:spcPct val="0"/>
            </a:spcBef>
            <a:spcAft>
              <a:spcPct val="35000"/>
            </a:spcAft>
          </a:pPr>
          <a:endParaRPr lang="ru-RU" dirty="0"/>
        </a:p>
      </dgm:t>
    </dgm:pt>
    <dgm:pt modelId="{F54D4BB2-5AA8-4158-B6D3-6CDC8431405A}" type="parTrans" cxnId="{31637396-EDF0-4360-A85E-8259FEDE3D22}">
      <dgm:prSet/>
      <dgm:spPr>
        <a:scene3d>
          <a:camera prst="orthographicFront"/>
          <a:lightRig rig="threePt" dir="t"/>
        </a:scene3d>
        <a:sp3d>
          <a:bevelT/>
        </a:sp3d>
      </dgm:spPr>
      <dgm:t>
        <a:bodyPr/>
        <a:lstStyle/>
        <a:p>
          <a:endParaRPr lang="ru-RU"/>
        </a:p>
      </dgm:t>
    </dgm:pt>
    <dgm:pt modelId="{891D7BAC-8768-4C14-8966-B9D54DA79829}" type="sibTrans" cxnId="{31637396-EDF0-4360-A85E-8259FEDE3D22}">
      <dgm:prSet/>
      <dgm:spPr/>
      <dgm:t>
        <a:bodyPr/>
        <a:lstStyle/>
        <a:p>
          <a:endParaRPr lang="ru-RU"/>
        </a:p>
      </dgm:t>
    </dgm:pt>
    <dgm:pt modelId="{0FC0FAE9-A805-4941-AF80-AD41EE549026}">
      <dgm:prSet/>
      <dgm:spPr>
        <a:scene3d>
          <a:camera prst="orthographicFront"/>
          <a:lightRig rig="threePt" dir="t"/>
        </a:scene3d>
        <a:sp3d>
          <a:bevelT/>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o-RO" b="1" dirty="0"/>
            <a:t>Serviciul social “Casă Comunitară” pentru copii în situaţie de risc - 10</a:t>
          </a:r>
          <a:endParaRPr lang="ru-RU" b="1" dirty="0"/>
        </a:p>
        <a:p>
          <a:pPr defTabSz="222250">
            <a:lnSpc>
              <a:spcPct val="90000"/>
            </a:lnSpc>
            <a:spcBef>
              <a:spcPct val="0"/>
            </a:spcBef>
            <a:spcAft>
              <a:spcPct val="35000"/>
            </a:spcAft>
          </a:pPr>
          <a:r>
            <a:rPr lang="ro-RO" b="1" dirty="0"/>
            <a:t> </a:t>
          </a:r>
          <a:endParaRPr lang="ru-RU" b="1" dirty="0"/>
        </a:p>
      </dgm:t>
    </dgm:pt>
    <dgm:pt modelId="{8F63FFFD-004C-4527-BB66-DC2FE8225EE6}" type="parTrans" cxnId="{D018C1C8-67C6-4ECE-B302-18EF54905677}">
      <dgm:prSet/>
      <dgm:spPr>
        <a:scene3d>
          <a:camera prst="orthographicFront"/>
          <a:lightRig rig="threePt" dir="t"/>
        </a:scene3d>
        <a:sp3d>
          <a:bevelT/>
        </a:sp3d>
      </dgm:spPr>
      <dgm:t>
        <a:bodyPr/>
        <a:lstStyle/>
        <a:p>
          <a:endParaRPr lang="ru-RU"/>
        </a:p>
      </dgm:t>
    </dgm:pt>
    <dgm:pt modelId="{05653E37-9ECB-439F-BA67-1E1004F0F18B}" type="sibTrans" cxnId="{D018C1C8-67C6-4ECE-B302-18EF54905677}">
      <dgm:prSet/>
      <dgm:spPr/>
      <dgm:t>
        <a:bodyPr/>
        <a:lstStyle/>
        <a:p>
          <a:endParaRPr lang="ru-RU"/>
        </a:p>
      </dgm:t>
    </dgm:pt>
    <dgm:pt modelId="{765B92F4-B6E8-4D33-A1AC-4FA24CB860D1}">
      <dgm:prSet/>
      <dgm:spPr>
        <a:scene3d>
          <a:camera prst="orthographicFront"/>
          <a:lightRig rig="threePt" dir="t"/>
        </a:scene3d>
        <a:sp3d>
          <a:bevelT/>
        </a:sp3d>
      </dgm:spPr>
      <dgm:t>
        <a:bodyPr/>
        <a:lstStyle/>
        <a:p>
          <a:r>
            <a:rPr lang="ro-RO" b="1" dirty="0"/>
            <a:t>Centrul de plasament pentru copii -20</a:t>
          </a:r>
          <a:endParaRPr lang="ru-RU" b="1" dirty="0"/>
        </a:p>
      </dgm:t>
    </dgm:pt>
    <dgm:pt modelId="{D809E7D0-7DF2-462A-A8D0-7BE105E327BE}" type="parTrans" cxnId="{07500EFE-1E02-49E8-893F-C89719C739B6}">
      <dgm:prSet/>
      <dgm:spPr>
        <a:scene3d>
          <a:camera prst="orthographicFront"/>
          <a:lightRig rig="threePt" dir="t"/>
        </a:scene3d>
        <a:sp3d>
          <a:bevelT/>
        </a:sp3d>
      </dgm:spPr>
      <dgm:t>
        <a:bodyPr/>
        <a:lstStyle/>
        <a:p>
          <a:endParaRPr lang="ru-RU"/>
        </a:p>
      </dgm:t>
    </dgm:pt>
    <dgm:pt modelId="{00C2FA31-28A4-4D80-A8DB-61F81ECB5576}" type="sibTrans" cxnId="{07500EFE-1E02-49E8-893F-C89719C739B6}">
      <dgm:prSet/>
      <dgm:spPr/>
      <dgm:t>
        <a:bodyPr/>
        <a:lstStyle/>
        <a:p>
          <a:endParaRPr lang="ru-RU"/>
        </a:p>
      </dgm:t>
    </dgm:pt>
    <dgm:pt modelId="{40E549BC-08C5-4428-BA46-5AC8D8C0E3ED}">
      <dgm:prSet/>
      <dgm:spPr>
        <a:scene3d>
          <a:camera prst="orthographicFront"/>
          <a:lightRig rig="threePt" dir="t"/>
        </a:scene3d>
        <a:sp3d>
          <a:bevelT/>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o-RO" b="1" dirty="0"/>
            <a:t>Serviciul social “Casă Comunitară” pentru copii cu dizabilităţi severe -12</a:t>
          </a:r>
          <a:endParaRPr lang="ru-RU" b="1" dirty="0"/>
        </a:p>
        <a:p>
          <a:pPr defTabSz="222250">
            <a:lnSpc>
              <a:spcPct val="90000"/>
            </a:lnSpc>
            <a:spcBef>
              <a:spcPct val="0"/>
            </a:spcBef>
            <a:spcAft>
              <a:spcPct val="35000"/>
            </a:spcAft>
          </a:pPr>
          <a:endParaRPr lang="ru-RU" dirty="0"/>
        </a:p>
      </dgm:t>
    </dgm:pt>
    <dgm:pt modelId="{0B1B0A14-6CEC-4277-8830-30B014FAC60A}" type="parTrans" cxnId="{B57A0641-41BE-4FB8-B2EB-99A00225784C}">
      <dgm:prSet/>
      <dgm:spPr>
        <a:scene3d>
          <a:camera prst="orthographicFront"/>
          <a:lightRig rig="threePt" dir="t"/>
        </a:scene3d>
        <a:sp3d>
          <a:bevelT/>
        </a:sp3d>
      </dgm:spPr>
      <dgm:t>
        <a:bodyPr/>
        <a:lstStyle/>
        <a:p>
          <a:endParaRPr lang="ru-RU"/>
        </a:p>
      </dgm:t>
    </dgm:pt>
    <dgm:pt modelId="{848F72C6-A40C-45C3-8FE1-B530BFB49973}" type="sibTrans" cxnId="{B57A0641-41BE-4FB8-B2EB-99A00225784C}">
      <dgm:prSet/>
      <dgm:spPr/>
      <dgm:t>
        <a:bodyPr/>
        <a:lstStyle/>
        <a:p>
          <a:endParaRPr lang="ru-RU"/>
        </a:p>
      </dgm:t>
    </dgm:pt>
    <dgm:pt modelId="{5FD1307F-F9E2-432A-930D-93D021072B45}">
      <dgm:prSet/>
      <dgm:spPr>
        <a:scene3d>
          <a:camera prst="orthographicFront"/>
          <a:lightRig rig="threePt" dir="t"/>
        </a:scene3d>
        <a:sp3d>
          <a:bevelT/>
        </a:sp3d>
      </dgm:spPr>
      <dgm:t>
        <a:bodyPr/>
        <a:lstStyle/>
        <a:p>
          <a:r>
            <a:rPr lang="pt-BR" b="1" dirty="0"/>
            <a:t>Centrul de plasament “Teritoriul Adolescenţei” - 20</a:t>
          </a:r>
          <a:endParaRPr lang="ru-RU" b="1" dirty="0"/>
        </a:p>
      </dgm:t>
    </dgm:pt>
    <dgm:pt modelId="{38F42C7B-1BE8-409C-8F9D-B9E4576249E3}" type="parTrans" cxnId="{9D4C13CA-94A3-469B-8281-B29D1F6FE4F4}">
      <dgm:prSet/>
      <dgm:spPr>
        <a:scene3d>
          <a:camera prst="orthographicFront"/>
          <a:lightRig rig="threePt" dir="t"/>
        </a:scene3d>
        <a:sp3d>
          <a:bevelT/>
        </a:sp3d>
      </dgm:spPr>
      <dgm:t>
        <a:bodyPr/>
        <a:lstStyle/>
        <a:p>
          <a:endParaRPr lang="ru-RU"/>
        </a:p>
      </dgm:t>
    </dgm:pt>
    <dgm:pt modelId="{CAF0B072-43B0-4C66-9784-7D13D25DB34F}" type="sibTrans" cxnId="{9D4C13CA-94A3-469B-8281-B29D1F6FE4F4}">
      <dgm:prSet/>
      <dgm:spPr/>
      <dgm:t>
        <a:bodyPr/>
        <a:lstStyle/>
        <a:p>
          <a:endParaRPr lang="ru-RU"/>
        </a:p>
      </dgm:t>
    </dgm:pt>
    <dgm:pt modelId="{68B06436-8ADA-4609-9251-088272886F0D}" type="pres">
      <dgm:prSet presAssocID="{929130A0-6C61-4F23-B09A-2D4C5E1ECBB6}" presName="hierChild1" presStyleCnt="0">
        <dgm:presLayoutVars>
          <dgm:chPref val="1"/>
          <dgm:dir/>
          <dgm:animOne val="branch"/>
          <dgm:animLvl val="lvl"/>
          <dgm:resizeHandles/>
        </dgm:presLayoutVars>
      </dgm:prSet>
      <dgm:spPr/>
      <dgm:t>
        <a:bodyPr/>
        <a:lstStyle/>
        <a:p>
          <a:endParaRPr lang="ru-RU"/>
        </a:p>
      </dgm:t>
    </dgm:pt>
    <dgm:pt modelId="{417EA2C5-3D3B-41C4-A232-B5FEBCCBFF5B}" type="pres">
      <dgm:prSet presAssocID="{3C52A2B1-149C-43DF-968F-06A29A30DB21}" presName="hierRoot1" presStyleCnt="0"/>
      <dgm:spPr>
        <a:scene3d>
          <a:camera prst="orthographicFront"/>
          <a:lightRig rig="threePt" dir="t"/>
        </a:scene3d>
        <a:sp3d>
          <a:bevelT/>
        </a:sp3d>
      </dgm:spPr>
    </dgm:pt>
    <dgm:pt modelId="{3C0840C7-2695-45C7-B72B-772CF5D0F586}" type="pres">
      <dgm:prSet presAssocID="{3C52A2B1-149C-43DF-968F-06A29A30DB21}" presName="composite" presStyleCnt="0"/>
      <dgm:spPr>
        <a:scene3d>
          <a:camera prst="orthographicFront"/>
          <a:lightRig rig="threePt" dir="t"/>
        </a:scene3d>
        <a:sp3d>
          <a:bevelT/>
        </a:sp3d>
      </dgm:spPr>
    </dgm:pt>
    <dgm:pt modelId="{44E7B779-874A-4037-8390-E67511999FB3}" type="pres">
      <dgm:prSet presAssocID="{3C52A2B1-149C-43DF-968F-06A29A30DB21}" presName="background" presStyleLbl="node0" presStyleIdx="0" presStyleCnt="2"/>
      <dgm:spPr>
        <a:scene3d>
          <a:camera prst="orthographicFront"/>
          <a:lightRig rig="threePt" dir="t"/>
        </a:scene3d>
        <a:sp3d>
          <a:bevelT/>
        </a:sp3d>
      </dgm:spPr>
    </dgm:pt>
    <dgm:pt modelId="{78333043-4BF1-41D0-85F8-2C2312E1E9BE}" type="pres">
      <dgm:prSet presAssocID="{3C52A2B1-149C-43DF-968F-06A29A30DB21}" presName="text" presStyleLbl="fgAcc0" presStyleIdx="0" presStyleCnt="2" custLinFactX="100000" custLinFactY="48014" custLinFactNeighborX="127686" custLinFactNeighborY="100000">
        <dgm:presLayoutVars>
          <dgm:chPref val="3"/>
        </dgm:presLayoutVars>
      </dgm:prSet>
      <dgm:spPr/>
      <dgm:t>
        <a:bodyPr/>
        <a:lstStyle/>
        <a:p>
          <a:endParaRPr lang="ru-RU"/>
        </a:p>
      </dgm:t>
    </dgm:pt>
    <dgm:pt modelId="{D28B5AF4-E14D-43BD-8176-F6254B06E4BF}" type="pres">
      <dgm:prSet presAssocID="{3C52A2B1-149C-43DF-968F-06A29A30DB21}" presName="hierChild2" presStyleCnt="0"/>
      <dgm:spPr>
        <a:scene3d>
          <a:camera prst="orthographicFront"/>
          <a:lightRig rig="threePt" dir="t"/>
        </a:scene3d>
        <a:sp3d>
          <a:bevelT/>
        </a:sp3d>
      </dgm:spPr>
    </dgm:pt>
    <dgm:pt modelId="{71436D67-CC95-4947-86FF-73DA9ACD8636}" type="pres">
      <dgm:prSet presAssocID="{38F42C7B-1BE8-409C-8F9D-B9E4576249E3}" presName="Name10" presStyleLbl="parChTrans1D2" presStyleIdx="0" presStyleCnt="7"/>
      <dgm:spPr/>
      <dgm:t>
        <a:bodyPr/>
        <a:lstStyle/>
        <a:p>
          <a:endParaRPr lang="ru-RU"/>
        </a:p>
      </dgm:t>
    </dgm:pt>
    <dgm:pt modelId="{1D3E4253-7FD5-43F2-BF0A-1BFC9DF28FED}" type="pres">
      <dgm:prSet presAssocID="{5FD1307F-F9E2-432A-930D-93D021072B45}" presName="hierRoot2" presStyleCnt="0"/>
      <dgm:spPr>
        <a:scene3d>
          <a:camera prst="orthographicFront"/>
          <a:lightRig rig="threePt" dir="t"/>
        </a:scene3d>
        <a:sp3d>
          <a:bevelT/>
        </a:sp3d>
      </dgm:spPr>
    </dgm:pt>
    <dgm:pt modelId="{5A4DF40D-B63F-4504-AD67-36092AE220FA}" type="pres">
      <dgm:prSet presAssocID="{5FD1307F-F9E2-432A-930D-93D021072B45}" presName="composite2" presStyleCnt="0"/>
      <dgm:spPr>
        <a:scene3d>
          <a:camera prst="orthographicFront"/>
          <a:lightRig rig="threePt" dir="t"/>
        </a:scene3d>
        <a:sp3d>
          <a:bevelT/>
        </a:sp3d>
      </dgm:spPr>
    </dgm:pt>
    <dgm:pt modelId="{B6663797-A000-46FD-BF66-37509A280161}" type="pres">
      <dgm:prSet presAssocID="{5FD1307F-F9E2-432A-930D-93D021072B45}" presName="background2" presStyleLbl="node2" presStyleIdx="0" presStyleCnt="7"/>
      <dgm:spPr>
        <a:scene3d>
          <a:camera prst="orthographicFront"/>
          <a:lightRig rig="threePt" dir="t"/>
        </a:scene3d>
        <a:sp3d>
          <a:bevelT/>
        </a:sp3d>
      </dgm:spPr>
    </dgm:pt>
    <dgm:pt modelId="{202F3C88-BF36-40D6-A822-77120603495F}" type="pres">
      <dgm:prSet presAssocID="{5FD1307F-F9E2-432A-930D-93D021072B45}" presName="text2" presStyleLbl="fgAcc2" presStyleIdx="0" presStyleCnt="7" custScaleX="147174" custScaleY="585287" custLinFactX="441345" custLinFactY="29095" custLinFactNeighborX="500000" custLinFactNeighborY="100000">
        <dgm:presLayoutVars>
          <dgm:chPref val="3"/>
        </dgm:presLayoutVars>
      </dgm:prSet>
      <dgm:spPr/>
      <dgm:t>
        <a:bodyPr/>
        <a:lstStyle/>
        <a:p>
          <a:endParaRPr lang="ru-RU"/>
        </a:p>
      </dgm:t>
    </dgm:pt>
    <dgm:pt modelId="{AF8044CD-BCBF-4FF8-B45C-CD8CF6B4B735}" type="pres">
      <dgm:prSet presAssocID="{5FD1307F-F9E2-432A-930D-93D021072B45}" presName="hierChild3" presStyleCnt="0"/>
      <dgm:spPr>
        <a:scene3d>
          <a:camera prst="orthographicFront"/>
          <a:lightRig rig="threePt" dir="t"/>
        </a:scene3d>
        <a:sp3d>
          <a:bevelT/>
        </a:sp3d>
      </dgm:spPr>
    </dgm:pt>
    <dgm:pt modelId="{BE65A0D3-047D-476B-8E69-CDADA5997F2E}" type="pres">
      <dgm:prSet presAssocID="{0B1B0A14-6CEC-4277-8830-30B014FAC60A}" presName="Name10" presStyleLbl="parChTrans1D2" presStyleIdx="1" presStyleCnt="7"/>
      <dgm:spPr/>
      <dgm:t>
        <a:bodyPr/>
        <a:lstStyle/>
        <a:p>
          <a:endParaRPr lang="ru-RU"/>
        </a:p>
      </dgm:t>
    </dgm:pt>
    <dgm:pt modelId="{9E7F2E1F-85A2-4B2A-AD3E-042B88E3E8A8}" type="pres">
      <dgm:prSet presAssocID="{40E549BC-08C5-4428-BA46-5AC8D8C0E3ED}" presName="hierRoot2" presStyleCnt="0"/>
      <dgm:spPr>
        <a:scene3d>
          <a:camera prst="orthographicFront"/>
          <a:lightRig rig="threePt" dir="t"/>
        </a:scene3d>
        <a:sp3d>
          <a:bevelT/>
        </a:sp3d>
      </dgm:spPr>
    </dgm:pt>
    <dgm:pt modelId="{66315160-A3A6-4F24-AD31-E5BBE0B86901}" type="pres">
      <dgm:prSet presAssocID="{40E549BC-08C5-4428-BA46-5AC8D8C0E3ED}" presName="composite2" presStyleCnt="0"/>
      <dgm:spPr>
        <a:scene3d>
          <a:camera prst="orthographicFront"/>
          <a:lightRig rig="threePt" dir="t"/>
        </a:scene3d>
        <a:sp3d>
          <a:bevelT/>
        </a:sp3d>
      </dgm:spPr>
    </dgm:pt>
    <dgm:pt modelId="{1D1B9F13-448A-4FA2-9279-E28D45B377D3}" type="pres">
      <dgm:prSet presAssocID="{40E549BC-08C5-4428-BA46-5AC8D8C0E3ED}" presName="background2" presStyleLbl="node2" presStyleIdx="1" presStyleCnt="7"/>
      <dgm:spPr>
        <a:scene3d>
          <a:camera prst="orthographicFront"/>
          <a:lightRig rig="threePt" dir="t"/>
        </a:scene3d>
        <a:sp3d>
          <a:bevelT/>
        </a:sp3d>
      </dgm:spPr>
    </dgm:pt>
    <dgm:pt modelId="{B4E8997D-6C69-496F-9B2A-2EB87FCA208E}" type="pres">
      <dgm:prSet presAssocID="{40E549BC-08C5-4428-BA46-5AC8D8C0E3ED}" presName="text2" presStyleLbl="fgAcc2" presStyleIdx="1" presStyleCnt="7" custScaleY="434554">
        <dgm:presLayoutVars>
          <dgm:chPref val="3"/>
        </dgm:presLayoutVars>
      </dgm:prSet>
      <dgm:spPr/>
      <dgm:t>
        <a:bodyPr/>
        <a:lstStyle/>
        <a:p>
          <a:endParaRPr lang="ru-RU"/>
        </a:p>
      </dgm:t>
    </dgm:pt>
    <dgm:pt modelId="{4F2A9350-3894-4549-9C5D-85AC6794AD31}" type="pres">
      <dgm:prSet presAssocID="{40E549BC-08C5-4428-BA46-5AC8D8C0E3ED}" presName="hierChild3" presStyleCnt="0"/>
      <dgm:spPr>
        <a:scene3d>
          <a:camera prst="orthographicFront"/>
          <a:lightRig rig="threePt" dir="t"/>
        </a:scene3d>
        <a:sp3d>
          <a:bevelT/>
        </a:sp3d>
      </dgm:spPr>
    </dgm:pt>
    <dgm:pt modelId="{BA997D30-652B-4BE7-9F8D-6D3D1DB51763}" type="pres">
      <dgm:prSet presAssocID="{8F63FFFD-004C-4527-BB66-DC2FE8225EE6}" presName="Name10" presStyleLbl="parChTrans1D2" presStyleIdx="2" presStyleCnt="7"/>
      <dgm:spPr/>
      <dgm:t>
        <a:bodyPr/>
        <a:lstStyle/>
        <a:p>
          <a:endParaRPr lang="ru-RU"/>
        </a:p>
      </dgm:t>
    </dgm:pt>
    <dgm:pt modelId="{5939471C-3BA9-461B-A11F-0EBB730BC5D2}" type="pres">
      <dgm:prSet presAssocID="{0FC0FAE9-A805-4941-AF80-AD41EE549026}" presName="hierRoot2" presStyleCnt="0"/>
      <dgm:spPr>
        <a:scene3d>
          <a:camera prst="orthographicFront"/>
          <a:lightRig rig="threePt" dir="t"/>
        </a:scene3d>
        <a:sp3d>
          <a:bevelT/>
        </a:sp3d>
      </dgm:spPr>
    </dgm:pt>
    <dgm:pt modelId="{8AFD573C-B7F9-4991-AA68-D43377EA6B00}" type="pres">
      <dgm:prSet presAssocID="{0FC0FAE9-A805-4941-AF80-AD41EE549026}" presName="composite2" presStyleCnt="0"/>
      <dgm:spPr>
        <a:scene3d>
          <a:camera prst="orthographicFront"/>
          <a:lightRig rig="threePt" dir="t"/>
        </a:scene3d>
        <a:sp3d>
          <a:bevelT/>
        </a:sp3d>
      </dgm:spPr>
    </dgm:pt>
    <dgm:pt modelId="{C07021C5-2453-4425-8A12-D3FC462B2F66}" type="pres">
      <dgm:prSet presAssocID="{0FC0FAE9-A805-4941-AF80-AD41EE549026}" presName="background2" presStyleLbl="node2" presStyleIdx="2" presStyleCnt="7"/>
      <dgm:spPr>
        <a:scene3d>
          <a:camera prst="orthographicFront"/>
          <a:lightRig rig="threePt" dir="t"/>
        </a:scene3d>
        <a:sp3d>
          <a:bevelT/>
        </a:sp3d>
      </dgm:spPr>
    </dgm:pt>
    <dgm:pt modelId="{2F1FFF53-21D8-460C-A0AC-D66F54FE1430}" type="pres">
      <dgm:prSet presAssocID="{0FC0FAE9-A805-4941-AF80-AD41EE549026}" presName="text2" presStyleLbl="fgAcc2" presStyleIdx="2" presStyleCnt="7" custScaleY="434554">
        <dgm:presLayoutVars>
          <dgm:chPref val="3"/>
        </dgm:presLayoutVars>
      </dgm:prSet>
      <dgm:spPr/>
      <dgm:t>
        <a:bodyPr/>
        <a:lstStyle/>
        <a:p>
          <a:endParaRPr lang="ru-RU"/>
        </a:p>
      </dgm:t>
    </dgm:pt>
    <dgm:pt modelId="{0E7F4231-84B8-4C1B-81AB-8029769E869E}" type="pres">
      <dgm:prSet presAssocID="{0FC0FAE9-A805-4941-AF80-AD41EE549026}" presName="hierChild3" presStyleCnt="0"/>
      <dgm:spPr>
        <a:scene3d>
          <a:camera prst="orthographicFront"/>
          <a:lightRig rig="threePt" dir="t"/>
        </a:scene3d>
        <a:sp3d>
          <a:bevelT/>
        </a:sp3d>
      </dgm:spPr>
    </dgm:pt>
    <dgm:pt modelId="{23372507-CB9A-4C73-9BFD-957125C0B25C}" type="pres">
      <dgm:prSet presAssocID="{F54D4BB2-5AA8-4158-B6D3-6CDC8431405A}" presName="Name10" presStyleLbl="parChTrans1D2" presStyleIdx="3" presStyleCnt="7"/>
      <dgm:spPr/>
      <dgm:t>
        <a:bodyPr/>
        <a:lstStyle/>
        <a:p>
          <a:endParaRPr lang="ru-RU"/>
        </a:p>
      </dgm:t>
    </dgm:pt>
    <dgm:pt modelId="{7C47B9A2-C033-4F21-A0D7-6F4F586AF2BE}" type="pres">
      <dgm:prSet presAssocID="{EAC0C079-143A-4AB2-89A7-E1B5E0747503}" presName="hierRoot2" presStyleCnt="0"/>
      <dgm:spPr>
        <a:scene3d>
          <a:camera prst="orthographicFront"/>
          <a:lightRig rig="threePt" dir="t"/>
        </a:scene3d>
        <a:sp3d>
          <a:bevelT/>
        </a:sp3d>
      </dgm:spPr>
    </dgm:pt>
    <dgm:pt modelId="{D63A5872-152F-4880-8FC3-D5B7A620BE11}" type="pres">
      <dgm:prSet presAssocID="{EAC0C079-143A-4AB2-89A7-E1B5E0747503}" presName="composite2" presStyleCnt="0"/>
      <dgm:spPr>
        <a:scene3d>
          <a:camera prst="orthographicFront"/>
          <a:lightRig rig="threePt" dir="t"/>
        </a:scene3d>
        <a:sp3d>
          <a:bevelT/>
        </a:sp3d>
      </dgm:spPr>
    </dgm:pt>
    <dgm:pt modelId="{3A173FA3-677D-4CBB-A990-D2F6BC12B461}" type="pres">
      <dgm:prSet presAssocID="{EAC0C079-143A-4AB2-89A7-E1B5E0747503}" presName="background2" presStyleLbl="node2" presStyleIdx="3" presStyleCnt="7"/>
      <dgm:spPr>
        <a:scene3d>
          <a:camera prst="orthographicFront"/>
          <a:lightRig rig="threePt" dir="t"/>
        </a:scene3d>
        <a:sp3d>
          <a:bevelT/>
        </a:sp3d>
      </dgm:spPr>
    </dgm:pt>
    <dgm:pt modelId="{10DABF49-21AB-48FA-81B5-F9157CCBEF8A}" type="pres">
      <dgm:prSet presAssocID="{EAC0C079-143A-4AB2-89A7-E1B5E0747503}" presName="text2" presStyleLbl="fgAcc2" presStyleIdx="3" presStyleCnt="7" custScaleY="434554">
        <dgm:presLayoutVars>
          <dgm:chPref val="3"/>
        </dgm:presLayoutVars>
      </dgm:prSet>
      <dgm:spPr/>
      <dgm:t>
        <a:bodyPr/>
        <a:lstStyle/>
        <a:p>
          <a:endParaRPr lang="ru-RU"/>
        </a:p>
      </dgm:t>
    </dgm:pt>
    <dgm:pt modelId="{64586E67-B1C8-4A2C-8D1D-8705C2BC4CA3}" type="pres">
      <dgm:prSet presAssocID="{EAC0C079-143A-4AB2-89A7-E1B5E0747503}" presName="hierChild3" presStyleCnt="0"/>
      <dgm:spPr>
        <a:scene3d>
          <a:camera prst="orthographicFront"/>
          <a:lightRig rig="threePt" dir="t"/>
        </a:scene3d>
        <a:sp3d>
          <a:bevelT/>
        </a:sp3d>
      </dgm:spPr>
    </dgm:pt>
    <dgm:pt modelId="{DAD0D868-7168-4BC8-A314-9A2325F858AD}" type="pres">
      <dgm:prSet presAssocID="{30702F92-0A6E-40DC-BDA9-AAC4C16378B3}" presName="Name10" presStyleLbl="parChTrans1D2" presStyleIdx="4" presStyleCnt="7"/>
      <dgm:spPr/>
      <dgm:t>
        <a:bodyPr/>
        <a:lstStyle/>
        <a:p>
          <a:endParaRPr lang="ru-RU"/>
        </a:p>
      </dgm:t>
    </dgm:pt>
    <dgm:pt modelId="{651D5F23-7780-4DF7-8D78-3C9AA286A6D7}" type="pres">
      <dgm:prSet presAssocID="{0531AA04-7B4F-4D15-B5CE-BEC3856AE5EC}" presName="hierRoot2" presStyleCnt="0"/>
      <dgm:spPr>
        <a:scene3d>
          <a:camera prst="orthographicFront"/>
          <a:lightRig rig="threePt" dir="t"/>
        </a:scene3d>
        <a:sp3d>
          <a:bevelT/>
        </a:sp3d>
      </dgm:spPr>
    </dgm:pt>
    <dgm:pt modelId="{5357F005-9F21-49C9-836D-3C4590FB8218}" type="pres">
      <dgm:prSet presAssocID="{0531AA04-7B4F-4D15-B5CE-BEC3856AE5EC}" presName="composite2" presStyleCnt="0"/>
      <dgm:spPr>
        <a:scene3d>
          <a:camera prst="orthographicFront"/>
          <a:lightRig rig="threePt" dir="t"/>
        </a:scene3d>
        <a:sp3d>
          <a:bevelT/>
        </a:sp3d>
      </dgm:spPr>
    </dgm:pt>
    <dgm:pt modelId="{92ACAF70-2D4A-4483-9919-BD4479F7937B}" type="pres">
      <dgm:prSet presAssocID="{0531AA04-7B4F-4D15-B5CE-BEC3856AE5EC}" presName="background2" presStyleLbl="node2" presStyleIdx="4" presStyleCnt="7"/>
      <dgm:spPr>
        <a:scene3d>
          <a:camera prst="orthographicFront"/>
          <a:lightRig rig="threePt" dir="t"/>
        </a:scene3d>
        <a:sp3d>
          <a:bevelT/>
        </a:sp3d>
      </dgm:spPr>
    </dgm:pt>
    <dgm:pt modelId="{F2C14A4B-1614-429E-B770-107C40BB7320}" type="pres">
      <dgm:prSet presAssocID="{0531AA04-7B4F-4D15-B5CE-BEC3856AE5EC}" presName="text2" presStyleLbl="fgAcc2" presStyleIdx="4" presStyleCnt="7" custScaleY="425244">
        <dgm:presLayoutVars>
          <dgm:chPref val="3"/>
        </dgm:presLayoutVars>
      </dgm:prSet>
      <dgm:spPr/>
      <dgm:t>
        <a:bodyPr/>
        <a:lstStyle/>
        <a:p>
          <a:endParaRPr lang="ru-RU"/>
        </a:p>
      </dgm:t>
    </dgm:pt>
    <dgm:pt modelId="{770E6338-8C80-42EB-9B50-A34CD90F8A1C}" type="pres">
      <dgm:prSet presAssocID="{0531AA04-7B4F-4D15-B5CE-BEC3856AE5EC}" presName="hierChild3" presStyleCnt="0"/>
      <dgm:spPr>
        <a:scene3d>
          <a:camera prst="orthographicFront"/>
          <a:lightRig rig="threePt" dir="t"/>
        </a:scene3d>
        <a:sp3d>
          <a:bevelT/>
        </a:sp3d>
      </dgm:spPr>
    </dgm:pt>
    <dgm:pt modelId="{DC3B67D8-4C6E-49A4-90BD-D21BA9B7639C}" type="pres">
      <dgm:prSet presAssocID="{A7B34B9D-18DD-4646-A0ED-2525F0D13925}" presName="Name10" presStyleLbl="parChTrans1D2" presStyleIdx="5" presStyleCnt="7"/>
      <dgm:spPr/>
      <dgm:t>
        <a:bodyPr/>
        <a:lstStyle/>
        <a:p>
          <a:endParaRPr lang="ru-RU"/>
        </a:p>
      </dgm:t>
    </dgm:pt>
    <dgm:pt modelId="{A4E5AAEC-AB8D-41C1-B434-7C3ED9B754DB}" type="pres">
      <dgm:prSet presAssocID="{1C88B522-7B35-4905-BE74-7F617C9D4CDB}" presName="hierRoot2" presStyleCnt="0"/>
      <dgm:spPr>
        <a:scene3d>
          <a:camera prst="orthographicFront"/>
          <a:lightRig rig="threePt" dir="t"/>
        </a:scene3d>
        <a:sp3d>
          <a:bevelT/>
        </a:sp3d>
      </dgm:spPr>
    </dgm:pt>
    <dgm:pt modelId="{FA373ABA-7AB7-4821-9E1A-9BBEB46D9406}" type="pres">
      <dgm:prSet presAssocID="{1C88B522-7B35-4905-BE74-7F617C9D4CDB}" presName="composite2" presStyleCnt="0"/>
      <dgm:spPr>
        <a:scene3d>
          <a:camera prst="orthographicFront"/>
          <a:lightRig rig="threePt" dir="t"/>
        </a:scene3d>
        <a:sp3d>
          <a:bevelT/>
        </a:sp3d>
      </dgm:spPr>
    </dgm:pt>
    <dgm:pt modelId="{6A7BC522-943C-4B60-BB77-66A21BEC48C7}" type="pres">
      <dgm:prSet presAssocID="{1C88B522-7B35-4905-BE74-7F617C9D4CDB}" presName="background2" presStyleLbl="node2" presStyleIdx="5" presStyleCnt="7"/>
      <dgm:spPr>
        <a:scene3d>
          <a:camera prst="orthographicFront"/>
          <a:lightRig rig="threePt" dir="t"/>
        </a:scene3d>
        <a:sp3d>
          <a:bevelT/>
        </a:sp3d>
      </dgm:spPr>
    </dgm:pt>
    <dgm:pt modelId="{EE36E5B9-8A78-4FA1-8EA4-91849976EA9E}" type="pres">
      <dgm:prSet presAssocID="{1C88B522-7B35-4905-BE74-7F617C9D4CDB}" presName="text2" presStyleLbl="fgAcc2" presStyleIdx="5" presStyleCnt="7" custScaleY="417606" custLinFactNeighborX="-1857" custLinFactNeighborY="8474">
        <dgm:presLayoutVars>
          <dgm:chPref val="3"/>
        </dgm:presLayoutVars>
      </dgm:prSet>
      <dgm:spPr/>
      <dgm:t>
        <a:bodyPr/>
        <a:lstStyle/>
        <a:p>
          <a:endParaRPr lang="ru-RU"/>
        </a:p>
      </dgm:t>
    </dgm:pt>
    <dgm:pt modelId="{C176F4C1-3F99-4A1E-9EC7-61D5F6C7996C}" type="pres">
      <dgm:prSet presAssocID="{1C88B522-7B35-4905-BE74-7F617C9D4CDB}" presName="hierChild3" presStyleCnt="0"/>
      <dgm:spPr>
        <a:scene3d>
          <a:camera prst="orthographicFront"/>
          <a:lightRig rig="threePt" dir="t"/>
        </a:scene3d>
        <a:sp3d>
          <a:bevelT/>
        </a:sp3d>
      </dgm:spPr>
    </dgm:pt>
    <dgm:pt modelId="{E3090C72-F005-4E68-B741-F8E6BDF565B2}" type="pres">
      <dgm:prSet presAssocID="{D809E7D0-7DF2-462A-A8D0-7BE105E327BE}" presName="Name10" presStyleLbl="parChTrans1D2" presStyleIdx="6" presStyleCnt="7"/>
      <dgm:spPr/>
      <dgm:t>
        <a:bodyPr/>
        <a:lstStyle/>
        <a:p>
          <a:endParaRPr lang="ru-RU"/>
        </a:p>
      </dgm:t>
    </dgm:pt>
    <dgm:pt modelId="{3C87B7F9-A8D6-4264-AFF1-CC0A221EE047}" type="pres">
      <dgm:prSet presAssocID="{765B92F4-B6E8-4D33-A1AC-4FA24CB860D1}" presName="hierRoot2" presStyleCnt="0"/>
      <dgm:spPr>
        <a:scene3d>
          <a:camera prst="orthographicFront"/>
          <a:lightRig rig="threePt" dir="t"/>
        </a:scene3d>
        <a:sp3d>
          <a:bevelT/>
        </a:sp3d>
      </dgm:spPr>
    </dgm:pt>
    <dgm:pt modelId="{43081423-8014-4028-9E39-319BBCD05E77}" type="pres">
      <dgm:prSet presAssocID="{765B92F4-B6E8-4D33-A1AC-4FA24CB860D1}" presName="composite2" presStyleCnt="0"/>
      <dgm:spPr>
        <a:scene3d>
          <a:camera prst="orthographicFront"/>
          <a:lightRig rig="threePt" dir="t"/>
        </a:scene3d>
        <a:sp3d>
          <a:bevelT/>
        </a:sp3d>
      </dgm:spPr>
    </dgm:pt>
    <dgm:pt modelId="{E04031FC-5FAE-4C51-9879-D957303A6D07}" type="pres">
      <dgm:prSet presAssocID="{765B92F4-B6E8-4D33-A1AC-4FA24CB860D1}" presName="background2" presStyleLbl="node2" presStyleIdx="6" presStyleCnt="7"/>
      <dgm:spPr>
        <a:scene3d>
          <a:camera prst="orthographicFront"/>
          <a:lightRig rig="threePt" dir="t"/>
        </a:scene3d>
        <a:sp3d>
          <a:bevelT/>
        </a:sp3d>
      </dgm:spPr>
    </dgm:pt>
    <dgm:pt modelId="{BDBF7C2B-A8DA-47DA-A80B-510FA083FB5B}" type="pres">
      <dgm:prSet presAssocID="{765B92F4-B6E8-4D33-A1AC-4FA24CB860D1}" presName="text2" presStyleLbl="fgAcc2" presStyleIdx="6" presStyleCnt="7" custScaleY="447173">
        <dgm:presLayoutVars>
          <dgm:chPref val="3"/>
        </dgm:presLayoutVars>
      </dgm:prSet>
      <dgm:spPr/>
      <dgm:t>
        <a:bodyPr/>
        <a:lstStyle/>
        <a:p>
          <a:endParaRPr lang="ru-RU"/>
        </a:p>
      </dgm:t>
    </dgm:pt>
    <dgm:pt modelId="{43351697-9F3D-4B4F-9479-092A64EA41D6}" type="pres">
      <dgm:prSet presAssocID="{765B92F4-B6E8-4D33-A1AC-4FA24CB860D1}" presName="hierChild3" presStyleCnt="0"/>
      <dgm:spPr>
        <a:scene3d>
          <a:camera prst="orthographicFront"/>
          <a:lightRig rig="threePt" dir="t"/>
        </a:scene3d>
        <a:sp3d>
          <a:bevelT/>
        </a:sp3d>
      </dgm:spPr>
    </dgm:pt>
    <dgm:pt modelId="{A9636C5B-76EA-4859-844B-9F6015817042}" type="pres">
      <dgm:prSet presAssocID="{9C370C63-62AB-453A-9BA6-755A92E9A909}" presName="hierRoot1" presStyleCnt="0"/>
      <dgm:spPr>
        <a:scene3d>
          <a:camera prst="orthographicFront"/>
          <a:lightRig rig="threePt" dir="t"/>
        </a:scene3d>
        <a:sp3d>
          <a:bevelT/>
        </a:sp3d>
      </dgm:spPr>
    </dgm:pt>
    <dgm:pt modelId="{17CD4CA8-00F9-4ECC-8DC1-49B6E20C32E3}" type="pres">
      <dgm:prSet presAssocID="{9C370C63-62AB-453A-9BA6-755A92E9A909}" presName="composite" presStyleCnt="0"/>
      <dgm:spPr>
        <a:scene3d>
          <a:camera prst="orthographicFront"/>
          <a:lightRig rig="threePt" dir="t"/>
        </a:scene3d>
        <a:sp3d>
          <a:bevelT/>
        </a:sp3d>
      </dgm:spPr>
    </dgm:pt>
    <dgm:pt modelId="{01CDD2D9-23EE-4F96-AD37-8FBBC5054248}" type="pres">
      <dgm:prSet presAssocID="{9C370C63-62AB-453A-9BA6-755A92E9A909}" presName="background" presStyleLbl="node0" presStyleIdx="1" presStyleCnt="2"/>
      <dgm:spPr>
        <a:scene3d>
          <a:camera prst="orthographicFront"/>
          <a:lightRig rig="threePt" dir="t"/>
        </a:scene3d>
        <a:sp3d>
          <a:bevelT/>
        </a:sp3d>
      </dgm:spPr>
    </dgm:pt>
    <dgm:pt modelId="{35B16C85-60C6-41B4-8DBE-71336800A65A}" type="pres">
      <dgm:prSet presAssocID="{9C370C63-62AB-453A-9BA6-755A92E9A909}" presName="text" presStyleLbl="fgAcc0" presStyleIdx="1" presStyleCnt="2" custScaleX="251886" custScaleY="314323" custLinFactX="-200000" custLinFactY="-100000" custLinFactNeighborX="-239863" custLinFactNeighborY="-129131">
        <dgm:presLayoutVars>
          <dgm:chPref val="3"/>
        </dgm:presLayoutVars>
      </dgm:prSet>
      <dgm:spPr/>
      <dgm:t>
        <a:bodyPr/>
        <a:lstStyle/>
        <a:p>
          <a:endParaRPr lang="ru-RU"/>
        </a:p>
      </dgm:t>
    </dgm:pt>
    <dgm:pt modelId="{6407D3EA-7F6E-417C-9539-61DA3DCD0F74}" type="pres">
      <dgm:prSet presAssocID="{9C370C63-62AB-453A-9BA6-755A92E9A909}" presName="hierChild2" presStyleCnt="0"/>
      <dgm:spPr>
        <a:scene3d>
          <a:camera prst="orthographicFront"/>
          <a:lightRig rig="threePt" dir="t"/>
        </a:scene3d>
        <a:sp3d>
          <a:bevelT/>
        </a:sp3d>
      </dgm:spPr>
    </dgm:pt>
  </dgm:ptLst>
  <dgm:cxnLst>
    <dgm:cxn modelId="{3AF94D66-BA50-471D-BE62-E1A99D20EDC6}" type="presOf" srcId="{D809E7D0-7DF2-462A-A8D0-7BE105E327BE}" destId="{E3090C72-F005-4E68-B741-F8E6BDF565B2}" srcOrd="0" destOrd="0" presId="urn:microsoft.com/office/officeart/2005/8/layout/hierarchy1"/>
    <dgm:cxn modelId="{3C38D259-FBBB-47D5-82B6-14ADD8F21D52}" type="presOf" srcId="{5FD1307F-F9E2-432A-930D-93D021072B45}" destId="{202F3C88-BF36-40D6-A822-77120603495F}" srcOrd="0" destOrd="0" presId="urn:microsoft.com/office/officeart/2005/8/layout/hierarchy1"/>
    <dgm:cxn modelId="{835B602B-48A7-4137-B57F-45A4F829E763}" type="presOf" srcId="{0FC0FAE9-A805-4941-AF80-AD41EE549026}" destId="{2F1FFF53-21D8-460C-A0AC-D66F54FE1430}" srcOrd="0" destOrd="0" presId="urn:microsoft.com/office/officeart/2005/8/layout/hierarchy1"/>
    <dgm:cxn modelId="{E3F6C1A6-B694-470D-A384-FBF5AFF1084F}" type="presOf" srcId="{30702F92-0A6E-40DC-BDA9-AAC4C16378B3}" destId="{DAD0D868-7168-4BC8-A314-9A2325F858AD}" srcOrd="0" destOrd="0" presId="urn:microsoft.com/office/officeart/2005/8/layout/hierarchy1"/>
    <dgm:cxn modelId="{2EB33460-674E-40E2-8146-2C815764803C}" type="presOf" srcId="{F54D4BB2-5AA8-4158-B6D3-6CDC8431405A}" destId="{23372507-CB9A-4C73-9BFD-957125C0B25C}" srcOrd="0" destOrd="0" presId="urn:microsoft.com/office/officeart/2005/8/layout/hierarchy1"/>
    <dgm:cxn modelId="{B5ECC7DA-EE8E-4B42-BD1E-B8854442D7AE}" type="presOf" srcId="{40E549BC-08C5-4428-BA46-5AC8D8C0E3ED}" destId="{B4E8997D-6C69-496F-9B2A-2EB87FCA208E}" srcOrd="0" destOrd="0" presId="urn:microsoft.com/office/officeart/2005/8/layout/hierarchy1"/>
    <dgm:cxn modelId="{06389EAF-78B9-49E0-A8E2-5BEACA1FBCA8}" srcId="{929130A0-6C61-4F23-B09A-2D4C5E1ECBB6}" destId="{3C52A2B1-149C-43DF-968F-06A29A30DB21}" srcOrd="0" destOrd="0" parTransId="{0A8D0B7F-E729-4A18-B1C7-BABC8E9DBEE5}" sibTransId="{5D7C04DC-C2B2-4FFB-B711-A3C77DA8D0A9}"/>
    <dgm:cxn modelId="{979D57C1-914A-42A5-B9B7-E49AF4678DC8}" type="presOf" srcId="{0B1B0A14-6CEC-4277-8830-30B014FAC60A}" destId="{BE65A0D3-047D-476B-8E69-CDADA5997F2E}" srcOrd="0" destOrd="0" presId="urn:microsoft.com/office/officeart/2005/8/layout/hierarchy1"/>
    <dgm:cxn modelId="{B38CB761-B12E-48F4-8C1A-3B5D06236BB9}" type="presOf" srcId="{929130A0-6C61-4F23-B09A-2D4C5E1ECBB6}" destId="{68B06436-8ADA-4609-9251-088272886F0D}" srcOrd="0" destOrd="0" presId="urn:microsoft.com/office/officeart/2005/8/layout/hierarchy1"/>
    <dgm:cxn modelId="{6BA03F00-C198-4493-9E2C-40D99487A1C1}" srcId="{3C52A2B1-149C-43DF-968F-06A29A30DB21}" destId="{0531AA04-7B4F-4D15-B5CE-BEC3856AE5EC}" srcOrd="4" destOrd="0" parTransId="{30702F92-0A6E-40DC-BDA9-AAC4C16378B3}" sibTransId="{2378A61F-7CFF-4872-BD53-AE06B4A648DB}"/>
    <dgm:cxn modelId="{3A7BD5F3-7351-4A34-94E4-2118662D0D0A}" type="presOf" srcId="{8F63FFFD-004C-4527-BB66-DC2FE8225EE6}" destId="{BA997D30-652B-4BE7-9F8D-6D3D1DB51763}" srcOrd="0" destOrd="0" presId="urn:microsoft.com/office/officeart/2005/8/layout/hierarchy1"/>
    <dgm:cxn modelId="{54301F37-4DD8-44BA-ADB0-50D53F4AD4D4}" type="presOf" srcId="{EAC0C079-143A-4AB2-89A7-E1B5E0747503}" destId="{10DABF49-21AB-48FA-81B5-F9157CCBEF8A}" srcOrd="0" destOrd="0" presId="urn:microsoft.com/office/officeart/2005/8/layout/hierarchy1"/>
    <dgm:cxn modelId="{390717B5-F50C-4EFE-A6F2-E80A113E99C2}" type="presOf" srcId="{765B92F4-B6E8-4D33-A1AC-4FA24CB860D1}" destId="{BDBF7C2B-A8DA-47DA-A80B-510FA083FB5B}" srcOrd="0" destOrd="0" presId="urn:microsoft.com/office/officeart/2005/8/layout/hierarchy1"/>
    <dgm:cxn modelId="{2C0CBFB2-E983-4180-B1B2-E993DEBB429A}" srcId="{3C52A2B1-149C-43DF-968F-06A29A30DB21}" destId="{1C88B522-7B35-4905-BE74-7F617C9D4CDB}" srcOrd="5" destOrd="0" parTransId="{A7B34B9D-18DD-4646-A0ED-2525F0D13925}" sibTransId="{A56ABCAC-2110-4D4F-BD1A-98D62F69A339}"/>
    <dgm:cxn modelId="{5676E717-C362-4862-AD1E-77F3CA58B69D}" type="presOf" srcId="{1C88B522-7B35-4905-BE74-7F617C9D4CDB}" destId="{EE36E5B9-8A78-4FA1-8EA4-91849976EA9E}" srcOrd="0" destOrd="0" presId="urn:microsoft.com/office/officeart/2005/8/layout/hierarchy1"/>
    <dgm:cxn modelId="{07500EFE-1E02-49E8-893F-C89719C739B6}" srcId="{3C52A2B1-149C-43DF-968F-06A29A30DB21}" destId="{765B92F4-B6E8-4D33-A1AC-4FA24CB860D1}" srcOrd="6" destOrd="0" parTransId="{D809E7D0-7DF2-462A-A8D0-7BE105E327BE}" sibTransId="{00C2FA31-28A4-4D80-A8DB-61F81ECB5576}"/>
    <dgm:cxn modelId="{791C4C30-1893-46C6-84B4-F34FBC7DD4D7}" type="presOf" srcId="{9C370C63-62AB-453A-9BA6-755A92E9A909}" destId="{35B16C85-60C6-41B4-8DBE-71336800A65A}" srcOrd="0" destOrd="0" presId="urn:microsoft.com/office/officeart/2005/8/layout/hierarchy1"/>
    <dgm:cxn modelId="{B57A0641-41BE-4FB8-B2EB-99A00225784C}" srcId="{3C52A2B1-149C-43DF-968F-06A29A30DB21}" destId="{40E549BC-08C5-4428-BA46-5AC8D8C0E3ED}" srcOrd="1" destOrd="0" parTransId="{0B1B0A14-6CEC-4277-8830-30B014FAC60A}" sibTransId="{848F72C6-A40C-45C3-8FE1-B530BFB49973}"/>
    <dgm:cxn modelId="{55058E41-CEC3-4F05-AB38-91E9530B7097}" srcId="{929130A0-6C61-4F23-B09A-2D4C5E1ECBB6}" destId="{9C370C63-62AB-453A-9BA6-755A92E9A909}" srcOrd="1" destOrd="0" parTransId="{6B92B6ED-1983-478E-BF0B-F22920BD3CA1}" sibTransId="{BEE675EC-9492-49A3-BB12-80F72892AA78}"/>
    <dgm:cxn modelId="{8E0352BA-7B9D-41FD-B80C-A60A82D8C153}" type="presOf" srcId="{38F42C7B-1BE8-409C-8F9D-B9E4576249E3}" destId="{71436D67-CC95-4947-86FF-73DA9ACD8636}" srcOrd="0" destOrd="0" presId="urn:microsoft.com/office/officeart/2005/8/layout/hierarchy1"/>
    <dgm:cxn modelId="{E16BF6B7-A819-4EBD-B53C-6B391B15ADDA}" type="presOf" srcId="{3C52A2B1-149C-43DF-968F-06A29A30DB21}" destId="{78333043-4BF1-41D0-85F8-2C2312E1E9BE}" srcOrd="0" destOrd="0" presId="urn:microsoft.com/office/officeart/2005/8/layout/hierarchy1"/>
    <dgm:cxn modelId="{31637396-EDF0-4360-A85E-8259FEDE3D22}" srcId="{3C52A2B1-149C-43DF-968F-06A29A30DB21}" destId="{EAC0C079-143A-4AB2-89A7-E1B5E0747503}" srcOrd="3" destOrd="0" parTransId="{F54D4BB2-5AA8-4158-B6D3-6CDC8431405A}" sibTransId="{891D7BAC-8768-4C14-8966-B9D54DA79829}"/>
    <dgm:cxn modelId="{D018C1C8-67C6-4ECE-B302-18EF54905677}" srcId="{3C52A2B1-149C-43DF-968F-06A29A30DB21}" destId="{0FC0FAE9-A805-4941-AF80-AD41EE549026}" srcOrd="2" destOrd="0" parTransId="{8F63FFFD-004C-4527-BB66-DC2FE8225EE6}" sibTransId="{05653E37-9ECB-439F-BA67-1E1004F0F18B}"/>
    <dgm:cxn modelId="{9D4C13CA-94A3-469B-8281-B29D1F6FE4F4}" srcId="{3C52A2B1-149C-43DF-968F-06A29A30DB21}" destId="{5FD1307F-F9E2-432A-930D-93D021072B45}" srcOrd="0" destOrd="0" parTransId="{38F42C7B-1BE8-409C-8F9D-B9E4576249E3}" sibTransId="{CAF0B072-43B0-4C66-9784-7D13D25DB34F}"/>
    <dgm:cxn modelId="{0169FA8A-363E-4027-A4DE-A11A48C43D0A}" type="presOf" srcId="{0531AA04-7B4F-4D15-B5CE-BEC3856AE5EC}" destId="{F2C14A4B-1614-429E-B770-107C40BB7320}" srcOrd="0" destOrd="0" presId="urn:microsoft.com/office/officeart/2005/8/layout/hierarchy1"/>
    <dgm:cxn modelId="{BEAD3856-6D31-4338-90E9-C5A0B1E0E08C}" type="presOf" srcId="{A7B34B9D-18DD-4646-A0ED-2525F0D13925}" destId="{DC3B67D8-4C6E-49A4-90BD-D21BA9B7639C}" srcOrd="0" destOrd="0" presId="urn:microsoft.com/office/officeart/2005/8/layout/hierarchy1"/>
    <dgm:cxn modelId="{FD32BD8B-A3C0-401A-A8FC-641DE3B2016E}" type="presParOf" srcId="{68B06436-8ADA-4609-9251-088272886F0D}" destId="{417EA2C5-3D3B-41C4-A232-B5FEBCCBFF5B}" srcOrd="0" destOrd="0" presId="urn:microsoft.com/office/officeart/2005/8/layout/hierarchy1"/>
    <dgm:cxn modelId="{6A4BB201-93FF-4106-AB58-4F40695DC4B5}" type="presParOf" srcId="{417EA2C5-3D3B-41C4-A232-B5FEBCCBFF5B}" destId="{3C0840C7-2695-45C7-B72B-772CF5D0F586}" srcOrd="0" destOrd="0" presId="urn:microsoft.com/office/officeart/2005/8/layout/hierarchy1"/>
    <dgm:cxn modelId="{70646F94-AE64-4A7E-B748-8FAD149E87D9}" type="presParOf" srcId="{3C0840C7-2695-45C7-B72B-772CF5D0F586}" destId="{44E7B779-874A-4037-8390-E67511999FB3}" srcOrd="0" destOrd="0" presId="urn:microsoft.com/office/officeart/2005/8/layout/hierarchy1"/>
    <dgm:cxn modelId="{0BFDC6A9-5C16-4D8F-B2B4-379A4268B4FC}" type="presParOf" srcId="{3C0840C7-2695-45C7-B72B-772CF5D0F586}" destId="{78333043-4BF1-41D0-85F8-2C2312E1E9BE}" srcOrd="1" destOrd="0" presId="urn:microsoft.com/office/officeart/2005/8/layout/hierarchy1"/>
    <dgm:cxn modelId="{50C364C5-FE39-4F43-AB94-0D8ADFACF7A8}" type="presParOf" srcId="{417EA2C5-3D3B-41C4-A232-B5FEBCCBFF5B}" destId="{D28B5AF4-E14D-43BD-8176-F6254B06E4BF}" srcOrd="1" destOrd="0" presId="urn:microsoft.com/office/officeart/2005/8/layout/hierarchy1"/>
    <dgm:cxn modelId="{CED26672-9E87-434A-A38B-FF1A9D49EA4B}" type="presParOf" srcId="{D28B5AF4-E14D-43BD-8176-F6254B06E4BF}" destId="{71436D67-CC95-4947-86FF-73DA9ACD8636}" srcOrd="0" destOrd="0" presId="urn:microsoft.com/office/officeart/2005/8/layout/hierarchy1"/>
    <dgm:cxn modelId="{ED625B71-5709-43EE-8FD8-36993127DA2F}" type="presParOf" srcId="{D28B5AF4-E14D-43BD-8176-F6254B06E4BF}" destId="{1D3E4253-7FD5-43F2-BF0A-1BFC9DF28FED}" srcOrd="1" destOrd="0" presId="urn:microsoft.com/office/officeart/2005/8/layout/hierarchy1"/>
    <dgm:cxn modelId="{165EAED3-1187-45F8-862B-4E6D09C9F07F}" type="presParOf" srcId="{1D3E4253-7FD5-43F2-BF0A-1BFC9DF28FED}" destId="{5A4DF40D-B63F-4504-AD67-36092AE220FA}" srcOrd="0" destOrd="0" presId="urn:microsoft.com/office/officeart/2005/8/layout/hierarchy1"/>
    <dgm:cxn modelId="{91E273F9-54D3-4C67-B7DD-853F548B88E7}" type="presParOf" srcId="{5A4DF40D-B63F-4504-AD67-36092AE220FA}" destId="{B6663797-A000-46FD-BF66-37509A280161}" srcOrd="0" destOrd="0" presId="urn:microsoft.com/office/officeart/2005/8/layout/hierarchy1"/>
    <dgm:cxn modelId="{0BAFF159-7B48-41AF-83DA-F9D02B3263E5}" type="presParOf" srcId="{5A4DF40D-B63F-4504-AD67-36092AE220FA}" destId="{202F3C88-BF36-40D6-A822-77120603495F}" srcOrd="1" destOrd="0" presId="urn:microsoft.com/office/officeart/2005/8/layout/hierarchy1"/>
    <dgm:cxn modelId="{45D7E1C2-CCFD-4910-8732-0EA1AAA9D830}" type="presParOf" srcId="{1D3E4253-7FD5-43F2-BF0A-1BFC9DF28FED}" destId="{AF8044CD-BCBF-4FF8-B45C-CD8CF6B4B735}" srcOrd="1" destOrd="0" presId="urn:microsoft.com/office/officeart/2005/8/layout/hierarchy1"/>
    <dgm:cxn modelId="{97BA6FCD-2395-415E-ACB4-960A4C0FD049}" type="presParOf" srcId="{D28B5AF4-E14D-43BD-8176-F6254B06E4BF}" destId="{BE65A0D3-047D-476B-8E69-CDADA5997F2E}" srcOrd="2" destOrd="0" presId="urn:microsoft.com/office/officeart/2005/8/layout/hierarchy1"/>
    <dgm:cxn modelId="{2A95034C-D07E-4A85-B150-745529AFD3B7}" type="presParOf" srcId="{D28B5AF4-E14D-43BD-8176-F6254B06E4BF}" destId="{9E7F2E1F-85A2-4B2A-AD3E-042B88E3E8A8}" srcOrd="3" destOrd="0" presId="urn:microsoft.com/office/officeart/2005/8/layout/hierarchy1"/>
    <dgm:cxn modelId="{A4C116D5-0B63-434D-A713-C17A03815018}" type="presParOf" srcId="{9E7F2E1F-85A2-4B2A-AD3E-042B88E3E8A8}" destId="{66315160-A3A6-4F24-AD31-E5BBE0B86901}" srcOrd="0" destOrd="0" presId="urn:microsoft.com/office/officeart/2005/8/layout/hierarchy1"/>
    <dgm:cxn modelId="{0A43A447-7DD4-4B0D-91F8-5EDA63D39C98}" type="presParOf" srcId="{66315160-A3A6-4F24-AD31-E5BBE0B86901}" destId="{1D1B9F13-448A-4FA2-9279-E28D45B377D3}" srcOrd="0" destOrd="0" presId="urn:microsoft.com/office/officeart/2005/8/layout/hierarchy1"/>
    <dgm:cxn modelId="{695B05D7-7B9B-4458-98BA-43DADA841FD6}" type="presParOf" srcId="{66315160-A3A6-4F24-AD31-E5BBE0B86901}" destId="{B4E8997D-6C69-496F-9B2A-2EB87FCA208E}" srcOrd="1" destOrd="0" presId="urn:microsoft.com/office/officeart/2005/8/layout/hierarchy1"/>
    <dgm:cxn modelId="{75C3D63F-5D8E-4DD8-93E4-63C747BB6E59}" type="presParOf" srcId="{9E7F2E1F-85A2-4B2A-AD3E-042B88E3E8A8}" destId="{4F2A9350-3894-4549-9C5D-85AC6794AD31}" srcOrd="1" destOrd="0" presId="urn:microsoft.com/office/officeart/2005/8/layout/hierarchy1"/>
    <dgm:cxn modelId="{CBC44AAA-F685-4DF1-B367-021B214F8B56}" type="presParOf" srcId="{D28B5AF4-E14D-43BD-8176-F6254B06E4BF}" destId="{BA997D30-652B-4BE7-9F8D-6D3D1DB51763}" srcOrd="4" destOrd="0" presId="urn:microsoft.com/office/officeart/2005/8/layout/hierarchy1"/>
    <dgm:cxn modelId="{D1CE4E72-07BA-468F-81CE-A5015D9BB366}" type="presParOf" srcId="{D28B5AF4-E14D-43BD-8176-F6254B06E4BF}" destId="{5939471C-3BA9-461B-A11F-0EBB730BC5D2}" srcOrd="5" destOrd="0" presId="urn:microsoft.com/office/officeart/2005/8/layout/hierarchy1"/>
    <dgm:cxn modelId="{A3EC9E4E-5845-4286-B36F-0E61282891B3}" type="presParOf" srcId="{5939471C-3BA9-461B-A11F-0EBB730BC5D2}" destId="{8AFD573C-B7F9-4991-AA68-D43377EA6B00}" srcOrd="0" destOrd="0" presId="urn:microsoft.com/office/officeart/2005/8/layout/hierarchy1"/>
    <dgm:cxn modelId="{0D35B6F4-9587-4726-AA21-D8825113D10F}" type="presParOf" srcId="{8AFD573C-B7F9-4991-AA68-D43377EA6B00}" destId="{C07021C5-2453-4425-8A12-D3FC462B2F66}" srcOrd="0" destOrd="0" presId="urn:microsoft.com/office/officeart/2005/8/layout/hierarchy1"/>
    <dgm:cxn modelId="{0926BB9B-950A-4692-91C5-D9EA3A1999C0}" type="presParOf" srcId="{8AFD573C-B7F9-4991-AA68-D43377EA6B00}" destId="{2F1FFF53-21D8-460C-A0AC-D66F54FE1430}" srcOrd="1" destOrd="0" presId="urn:microsoft.com/office/officeart/2005/8/layout/hierarchy1"/>
    <dgm:cxn modelId="{250670BC-FE70-49B4-9DC9-E85DC01E27DB}" type="presParOf" srcId="{5939471C-3BA9-461B-A11F-0EBB730BC5D2}" destId="{0E7F4231-84B8-4C1B-81AB-8029769E869E}" srcOrd="1" destOrd="0" presId="urn:microsoft.com/office/officeart/2005/8/layout/hierarchy1"/>
    <dgm:cxn modelId="{DB496271-BA56-42A8-A7E2-3BDF903DDA8A}" type="presParOf" srcId="{D28B5AF4-E14D-43BD-8176-F6254B06E4BF}" destId="{23372507-CB9A-4C73-9BFD-957125C0B25C}" srcOrd="6" destOrd="0" presId="urn:microsoft.com/office/officeart/2005/8/layout/hierarchy1"/>
    <dgm:cxn modelId="{0CCDF68E-4380-49A3-8026-BFB5252D712D}" type="presParOf" srcId="{D28B5AF4-E14D-43BD-8176-F6254B06E4BF}" destId="{7C47B9A2-C033-4F21-A0D7-6F4F586AF2BE}" srcOrd="7" destOrd="0" presId="urn:microsoft.com/office/officeart/2005/8/layout/hierarchy1"/>
    <dgm:cxn modelId="{4C1B9961-EEFC-490A-9ACB-F8A899EDEAD9}" type="presParOf" srcId="{7C47B9A2-C033-4F21-A0D7-6F4F586AF2BE}" destId="{D63A5872-152F-4880-8FC3-D5B7A620BE11}" srcOrd="0" destOrd="0" presId="urn:microsoft.com/office/officeart/2005/8/layout/hierarchy1"/>
    <dgm:cxn modelId="{C657E591-299D-452A-9EE1-345D08CD78F3}" type="presParOf" srcId="{D63A5872-152F-4880-8FC3-D5B7A620BE11}" destId="{3A173FA3-677D-4CBB-A990-D2F6BC12B461}" srcOrd="0" destOrd="0" presId="urn:microsoft.com/office/officeart/2005/8/layout/hierarchy1"/>
    <dgm:cxn modelId="{37FDA46C-38A8-41BC-9924-E5D828C5BFDE}" type="presParOf" srcId="{D63A5872-152F-4880-8FC3-D5B7A620BE11}" destId="{10DABF49-21AB-48FA-81B5-F9157CCBEF8A}" srcOrd="1" destOrd="0" presId="urn:microsoft.com/office/officeart/2005/8/layout/hierarchy1"/>
    <dgm:cxn modelId="{BA009A77-5D16-4776-AA1E-1A045D2BE156}" type="presParOf" srcId="{7C47B9A2-C033-4F21-A0D7-6F4F586AF2BE}" destId="{64586E67-B1C8-4A2C-8D1D-8705C2BC4CA3}" srcOrd="1" destOrd="0" presId="urn:microsoft.com/office/officeart/2005/8/layout/hierarchy1"/>
    <dgm:cxn modelId="{8CE357FB-B46D-436D-8830-8A581FCC2F1E}" type="presParOf" srcId="{D28B5AF4-E14D-43BD-8176-F6254B06E4BF}" destId="{DAD0D868-7168-4BC8-A314-9A2325F858AD}" srcOrd="8" destOrd="0" presId="urn:microsoft.com/office/officeart/2005/8/layout/hierarchy1"/>
    <dgm:cxn modelId="{CA120C11-9C2B-4C19-B601-917C4D1455CF}" type="presParOf" srcId="{D28B5AF4-E14D-43BD-8176-F6254B06E4BF}" destId="{651D5F23-7780-4DF7-8D78-3C9AA286A6D7}" srcOrd="9" destOrd="0" presId="urn:microsoft.com/office/officeart/2005/8/layout/hierarchy1"/>
    <dgm:cxn modelId="{AA998B7F-A3BB-45FE-BF2A-4A663C92AF91}" type="presParOf" srcId="{651D5F23-7780-4DF7-8D78-3C9AA286A6D7}" destId="{5357F005-9F21-49C9-836D-3C4590FB8218}" srcOrd="0" destOrd="0" presId="urn:microsoft.com/office/officeart/2005/8/layout/hierarchy1"/>
    <dgm:cxn modelId="{19D55CFA-6AD5-4BE1-8259-7A0E8E804B04}" type="presParOf" srcId="{5357F005-9F21-49C9-836D-3C4590FB8218}" destId="{92ACAF70-2D4A-4483-9919-BD4479F7937B}" srcOrd="0" destOrd="0" presId="urn:microsoft.com/office/officeart/2005/8/layout/hierarchy1"/>
    <dgm:cxn modelId="{9E008696-C468-4992-98FF-2B2527707EF3}" type="presParOf" srcId="{5357F005-9F21-49C9-836D-3C4590FB8218}" destId="{F2C14A4B-1614-429E-B770-107C40BB7320}" srcOrd="1" destOrd="0" presId="urn:microsoft.com/office/officeart/2005/8/layout/hierarchy1"/>
    <dgm:cxn modelId="{A33BABA5-FE95-44E4-AB2C-C10060B8D418}" type="presParOf" srcId="{651D5F23-7780-4DF7-8D78-3C9AA286A6D7}" destId="{770E6338-8C80-42EB-9B50-A34CD90F8A1C}" srcOrd="1" destOrd="0" presId="urn:microsoft.com/office/officeart/2005/8/layout/hierarchy1"/>
    <dgm:cxn modelId="{4735770F-5658-45D6-934B-C861A7DC0388}" type="presParOf" srcId="{D28B5AF4-E14D-43BD-8176-F6254B06E4BF}" destId="{DC3B67D8-4C6E-49A4-90BD-D21BA9B7639C}" srcOrd="10" destOrd="0" presId="urn:microsoft.com/office/officeart/2005/8/layout/hierarchy1"/>
    <dgm:cxn modelId="{FD84C5AB-3B9F-4ECC-942D-34357CCFEA4C}" type="presParOf" srcId="{D28B5AF4-E14D-43BD-8176-F6254B06E4BF}" destId="{A4E5AAEC-AB8D-41C1-B434-7C3ED9B754DB}" srcOrd="11" destOrd="0" presId="urn:microsoft.com/office/officeart/2005/8/layout/hierarchy1"/>
    <dgm:cxn modelId="{781EEEC3-2F02-432B-9247-B7DF93588ADD}" type="presParOf" srcId="{A4E5AAEC-AB8D-41C1-B434-7C3ED9B754DB}" destId="{FA373ABA-7AB7-4821-9E1A-9BBEB46D9406}" srcOrd="0" destOrd="0" presId="urn:microsoft.com/office/officeart/2005/8/layout/hierarchy1"/>
    <dgm:cxn modelId="{BA48EA47-1C66-42B4-9302-23406935D256}" type="presParOf" srcId="{FA373ABA-7AB7-4821-9E1A-9BBEB46D9406}" destId="{6A7BC522-943C-4B60-BB77-66A21BEC48C7}" srcOrd="0" destOrd="0" presId="urn:microsoft.com/office/officeart/2005/8/layout/hierarchy1"/>
    <dgm:cxn modelId="{5CE7C194-ED62-498A-AABB-CAC0BAFA6BB1}" type="presParOf" srcId="{FA373ABA-7AB7-4821-9E1A-9BBEB46D9406}" destId="{EE36E5B9-8A78-4FA1-8EA4-91849976EA9E}" srcOrd="1" destOrd="0" presId="urn:microsoft.com/office/officeart/2005/8/layout/hierarchy1"/>
    <dgm:cxn modelId="{EC579A62-8822-4779-9914-D3C56CF1AF24}" type="presParOf" srcId="{A4E5AAEC-AB8D-41C1-B434-7C3ED9B754DB}" destId="{C176F4C1-3F99-4A1E-9EC7-61D5F6C7996C}" srcOrd="1" destOrd="0" presId="urn:microsoft.com/office/officeart/2005/8/layout/hierarchy1"/>
    <dgm:cxn modelId="{EA58076B-B638-455D-A078-970977D99ACE}" type="presParOf" srcId="{D28B5AF4-E14D-43BD-8176-F6254B06E4BF}" destId="{E3090C72-F005-4E68-B741-F8E6BDF565B2}" srcOrd="12" destOrd="0" presId="urn:microsoft.com/office/officeart/2005/8/layout/hierarchy1"/>
    <dgm:cxn modelId="{DC410728-3588-48A6-9E65-DD56D816FD93}" type="presParOf" srcId="{D28B5AF4-E14D-43BD-8176-F6254B06E4BF}" destId="{3C87B7F9-A8D6-4264-AFF1-CC0A221EE047}" srcOrd="13" destOrd="0" presId="urn:microsoft.com/office/officeart/2005/8/layout/hierarchy1"/>
    <dgm:cxn modelId="{E96F6859-4169-4BE1-93FB-9492DBC55E80}" type="presParOf" srcId="{3C87B7F9-A8D6-4264-AFF1-CC0A221EE047}" destId="{43081423-8014-4028-9E39-319BBCD05E77}" srcOrd="0" destOrd="0" presId="urn:microsoft.com/office/officeart/2005/8/layout/hierarchy1"/>
    <dgm:cxn modelId="{99A9E803-6210-437E-AB85-85E2DFFAE33B}" type="presParOf" srcId="{43081423-8014-4028-9E39-319BBCD05E77}" destId="{E04031FC-5FAE-4C51-9879-D957303A6D07}" srcOrd="0" destOrd="0" presId="urn:microsoft.com/office/officeart/2005/8/layout/hierarchy1"/>
    <dgm:cxn modelId="{4DEC4087-3006-484A-B8AF-89C76BA0B472}" type="presParOf" srcId="{43081423-8014-4028-9E39-319BBCD05E77}" destId="{BDBF7C2B-A8DA-47DA-A80B-510FA083FB5B}" srcOrd="1" destOrd="0" presId="urn:microsoft.com/office/officeart/2005/8/layout/hierarchy1"/>
    <dgm:cxn modelId="{9E0DFFAE-2965-4B02-B6AC-AC9F253DD9A7}" type="presParOf" srcId="{3C87B7F9-A8D6-4264-AFF1-CC0A221EE047}" destId="{43351697-9F3D-4B4F-9479-092A64EA41D6}" srcOrd="1" destOrd="0" presId="urn:microsoft.com/office/officeart/2005/8/layout/hierarchy1"/>
    <dgm:cxn modelId="{0774640E-17D8-4094-B525-89834E8230B3}" type="presParOf" srcId="{68B06436-8ADA-4609-9251-088272886F0D}" destId="{A9636C5B-76EA-4859-844B-9F6015817042}" srcOrd="1" destOrd="0" presId="urn:microsoft.com/office/officeart/2005/8/layout/hierarchy1"/>
    <dgm:cxn modelId="{9A176268-BE94-4A8D-A47D-71B897EA02C5}" type="presParOf" srcId="{A9636C5B-76EA-4859-844B-9F6015817042}" destId="{17CD4CA8-00F9-4ECC-8DC1-49B6E20C32E3}" srcOrd="0" destOrd="0" presId="urn:microsoft.com/office/officeart/2005/8/layout/hierarchy1"/>
    <dgm:cxn modelId="{43A2A487-4796-463D-B9DE-191D6C2F0666}" type="presParOf" srcId="{17CD4CA8-00F9-4ECC-8DC1-49B6E20C32E3}" destId="{01CDD2D9-23EE-4F96-AD37-8FBBC5054248}" srcOrd="0" destOrd="0" presId="urn:microsoft.com/office/officeart/2005/8/layout/hierarchy1"/>
    <dgm:cxn modelId="{B036F2FB-4F31-496E-A9B2-B9E12EFCC6C6}" type="presParOf" srcId="{17CD4CA8-00F9-4ECC-8DC1-49B6E20C32E3}" destId="{35B16C85-60C6-41B4-8DBE-71336800A65A}" srcOrd="1" destOrd="0" presId="urn:microsoft.com/office/officeart/2005/8/layout/hierarchy1"/>
    <dgm:cxn modelId="{3F29460F-D913-469C-9DB7-CB29710B054E}" type="presParOf" srcId="{A9636C5B-76EA-4859-844B-9F6015817042}" destId="{6407D3EA-7F6E-417C-9539-61DA3DCD0F74}" srcOrd="1" destOrd="0" presId="urn:microsoft.com/office/officeart/2005/8/layout/hierarchy1"/>
  </dgm:cxnLst>
  <dgm:bg>
    <a:solidFill>
      <a:schemeClr val="bg1"/>
    </a:solid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226F3F-8913-4ECF-98B9-EEE786D47764}" type="doc">
      <dgm:prSet loTypeId="urn:microsoft.com/office/officeart/2005/8/layout/pyramid2" loCatId="list" qsTypeId="urn:microsoft.com/office/officeart/2005/8/quickstyle/3d2" qsCatId="3D" csTypeId="urn:microsoft.com/office/officeart/2005/8/colors/accent1_2" csCatId="accent1" phldr="1"/>
      <dgm:spPr/>
    </dgm:pt>
    <dgm:pt modelId="{FF210511-1421-462F-9799-1ED7B8C2FFFE}">
      <dgm:prSet custT="1"/>
      <dgm:spPr>
        <a:scene3d>
          <a:camera prst="orthographicFront"/>
          <a:lightRig rig="threePt" dir="t">
            <a:rot lat="0" lon="0" rev="7500000"/>
          </a:lightRig>
        </a:scene3d>
        <a:sp3d z="152400" extrusionH="63500" prstMaterial="dkEdge">
          <a:bevelT w="135400" h="16350"/>
          <a:contourClr>
            <a:schemeClr val="bg1"/>
          </a:contourClr>
        </a:sp3d>
      </dgm:spPr>
      <dgm:t>
        <a:bodyPr/>
        <a:lstStyle/>
        <a:p>
          <a:r>
            <a:rPr lang="ro-RO" sz="2000" b="1" dirty="0">
              <a:solidFill>
                <a:schemeClr val="accent6">
                  <a:lumMod val="75000"/>
                </a:schemeClr>
              </a:solidFill>
              <a:latin typeface="Times New Roman" panose="02020603050405020304" pitchFamily="18" charset="0"/>
              <a:cs typeface="Times New Roman" panose="02020603050405020304" pitchFamily="18" charset="0"/>
            </a:rPr>
            <a:t>Toţi copii sunt în evidenţa medicului de familie şi dispun de fişe medicale</a:t>
          </a:r>
          <a:r>
            <a:rPr lang="ro-RO" sz="1600" b="1" dirty="0">
              <a:solidFill>
                <a:schemeClr val="accent6">
                  <a:lumMod val="75000"/>
                </a:schemeClr>
              </a:solidFill>
            </a:rPr>
            <a:t>;</a:t>
          </a:r>
          <a:endParaRPr lang="ru-RU" sz="1600" b="1" dirty="0">
            <a:solidFill>
              <a:schemeClr val="accent6">
                <a:lumMod val="75000"/>
              </a:schemeClr>
            </a:solidFill>
          </a:endParaRPr>
        </a:p>
      </dgm:t>
    </dgm:pt>
    <dgm:pt modelId="{3683FC17-3A96-40B8-9804-370F0B253E9D}" type="parTrans" cxnId="{A7710DCB-7B04-4703-ACA0-8F5D8A1B936B}">
      <dgm:prSet/>
      <dgm:spPr/>
      <dgm:t>
        <a:bodyPr/>
        <a:lstStyle/>
        <a:p>
          <a:endParaRPr lang="ru-RU"/>
        </a:p>
      </dgm:t>
    </dgm:pt>
    <dgm:pt modelId="{B364732E-6E0D-48CA-848F-478EB795946C}" type="sibTrans" cxnId="{A7710DCB-7B04-4703-ACA0-8F5D8A1B936B}">
      <dgm:prSet/>
      <dgm:spPr/>
      <dgm:t>
        <a:bodyPr/>
        <a:lstStyle/>
        <a:p>
          <a:endParaRPr lang="ru-RU"/>
        </a:p>
      </dgm:t>
    </dgm:pt>
    <dgm:pt modelId="{480DAA52-8842-4208-8F0B-9EE9DDF9C596}">
      <dgm:prSet custT="1"/>
      <dgm:spPr/>
      <dgm:t>
        <a:bodyPr/>
        <a:lstStyle/>
        <a:p>
          <a:r>
            <a:rPr lang="ro-RO" sz="1800" b="1" dirty="0">
              <a:solidFill>
                <a:schemeClr val="accent6">
                  <a:lumMod val="75000"/>
                </a:schemeClr>
              </a:solidFill>
              <a:latin typeface="Times New Roman" panose="02020603050405020304" pitchFamily="18" charset="0"/>
              <a:cs typeface="Times New Roman" panose="02020603050405020304" pitchFamily="18" charset="0"/>
            </a:rPr>
            <a:t>Pentru evaluarea periodică a stării sănătăţii copiilor plasaţi în Serviciile date, asigurarea tratamentului infecţiilor intercurente şi administrării medicamentelor în cadrul  Serviciilor prin personalul de specialitate şi a evaluării continuă a nevoilor de sănătate ale fiecărui copil, CMC a susţinut propunerea DMPDC de a angaja în state de personal o unitate de medic</a:t>
          </a:r>
          <a:r>
            <a:rPr lang="ro-RO" sz="1400" b="1" dirty="0"/>
            <a:t>;</a:t>
          </a:r>
          <a:endParaRPr lang="ru-RU" sz="1400" b="1" dirty="0"/>
        </a:p>
      </dgm:t>
    </dgm:pt>
    <dgm:pt modelId="{3440DF1C-BC1F-440C-8540-72C89BC63C8C}" type="parTrans" cxnId="{5D028109-6F9F-4D2A-A4D9-D323A67D2341}">
      <dgm:prSet/>
      <dgm:spPr/>
      <dgm:t>
        <a:bodyPr/>
        <a:lstStyle/>
        <a:p>
          <a:endParaRPr lang="ru-RU"/>
        </a:p>
      </dgm:t>
    </dgm:pt>
    <dgm:pt modelId="{ACDA54A6-E669-4F74-90E9-045C41BBFDCB}" type="sibTrans" cxnId="{5D028109-6F9F-4D2A-A4D9-D323A67D2341}">
      <dgm:prSet/>
      <dgm:spPr/>
      <dgm:t>
        <a:bodyPr/>
        <a:lstStyle/>
        <a:p>
          <a:endParaRPr lang="ru-RU"/>
        </a:p>
      </dgm:t>
    </dgm:pt>
    <dgm:pt modelId="{DFCE64F9-D892-4D7A-ADE7-2644EF3054A8}">
      <dgm:prSet custT="1"/>
      <dgm:spPr/>
      <dgm:t>
        <a:bodyPr/>
        <a:lstStyle/>
        <a:p>
          <a:r>
            <a:rPr lang="ro-RO" sz="2000" b="1" dirty="0">
              <a:solidFill>
                <a:schemeClr val="accent6">
                  <a:lumMod val="75000"/>
                </a:schemeClr>
              </a:solidFill>
              <a:latin typeface="Times New Roman" panose="02020603050405020304" pitchFamily="18" charset="0"/>
              <a:cs typeface="Times New Roman" panose="02020603050405020304" pitchFamily="18" charset="0"/>
            </a:rPr>
            <a:t>Copiii sunt asiguraţi cu obiecte de igienă personală, lengerie de corp, vestimentaţia, etc</a:t>
          </a:r>
          <a:r>
            <a:rPr lang="ro-RO" sz="2400" dirty="0"/>
            <a:t>.</a:t>
          </a:r>
          <a:endParaRPr lang="ru-RU" sz="2400" dirty="0"/>
        </a:p>
      </dgm:t>
    </dgm:pt>
    <dgm:pt modelId="{0DA8B08A-ED6D-4B20-B710-803A00687094}" type="parTrans" cxnId="{E5FB21BA-B352-4734-B2A5-84C16123EF02}">
      <dgm:prSet/>
      <dgm:spPr/>
      <dgm:t>
        <a:bodyPr/>
        <a:lstStyle/>
        <a:p>
          <a:endParaRPr lang="ru-RU"/>
        </a:p>
      </dgm:t>
    </dgm:pt>
    <dgm:pt modelId="{B5B3F67A-8C65-424D-B5C2-938EF385B028}" type="sibTrans" cxnId="{E5FB21BA-B352-4734-B2A5-84C16123EF02}">
      <dgm:prSet/>
      <dgm:spPr/>
      <dgm:t>
        <a:bodyPr/>
        <a:lstStyle/>
        <a:p>
          <a:endParaRPr lang="ru-RU"/>
        </a:p>
      </dgm:t>
    </dgm:pt>
    <dgm:pt modelId="{C7267C9E-2FA1-48E4-A240-D4B2035A4D6F}" type="pres">
      <dgm:prSet presAssocID="{9C226F3F-8913-4ECF-98B9-EEE786D47764}" presName="compositeShape" presStyleCnt="0">
        <dgm:presLayoutVars>
          <dgm:dir/>
          <dgm:resizeHandles/>
        </dgm:presLayoutVars>
      </dgm:prSet>
      <dgm:spPr/>
    </dgm:pt>
    <dgm:pt modelId="{F0B8424C-8FB1-46E4-B9C9-D2213E2BEB2A}" type="pres">
      <dgm:prSet presAssocID="{9C226F3F-8913-4ECF-98B9-EEE786D47764}" presName="pyramid" presStyleLbl="node1" presStyleIdx="0" presStyleCnt="1" custLinFactNeighborX="-23654" custLinFactNeighborY="-440"/>
      <dgm:spPr>
        <a:solidFill>
          <a:srgbClr val="7CD10E"/>
        </a:solidFill>
      </dgm:spPr>
    </dgm:pt>
    <dgm:pt modelId="{5974ADDA-0442-43CD-A375-74AE7015C91E}" type="pres">
      <dgm:prSet presAssocID="{9C226F3F-8913-4ECF-98B9-EEE786D47764}" presName="theList" presStyleCnt="0"/>
      <dgm:spPr/>
    </dgm:pt>
    <dgm:pt modelId="{D887EDD8-58BA-4D18-B314-C5C023C3E0C3}" type="pres">
      <dgm:prSet presAssocID="{FF210511-1421-462F-9799-1ED7B8C2FFFE}" presName="aNode" presStyleLbl="fgAcc1" presStyleIdx="0" presStyleCnt="3" custScaleX="138448" custLinFactY="-9281" custLinFactNeighborX="1745" custLinFactNeighborY="-100000">
        <dgm:presLayoutVars>
          <dgm:bulletEnabled val="1"/>
        </dgm:presLayoutVars>
      </dgm:prSet>
      <dgm:spPr/>
      <dgm:t>
        <a:bodyPr/>
        <a:lstStyle/>
        <a:p>
          <a:endParaRPr lang="ru-RU"/>
        </a:p>
      </dgm:t>
    </dgm:pt>
    <dgm:pt modelId="{06999C0F-8416-4878-A7F9-8EAAA7697D6B}" type="pres">
      <dgm:prSet presAssocID="{FF210511-1421-462F-9799-1ED7B8C2FFFE}" presName="aSpace" presStyleCnt="0"/>
      <dgm:spPr/>
    </dgm:pt>
    <dgm:pt modelId="{E58EAB2B-56AC-48B8-8123-C76935BB5166}" type="pres">
      <dgm:prSet presAssocID="{480DAA52-8842-4208-8F0B-9EE9DDF9C596}" presName="aNode" presStyleLbl="fgAcc1" presStyleIdx="1" presStyleCnt="3" custScaleX="212810" custScaleY="161242" custLinFactY="190237" custLinFactNeighborX="18238" custLinFactNeighborY="200000">
        <dgm:presLayoutVars>
          <dgm:bulletEnabled val="1"/>
        </dgm:presLayoutVars>
      </dgm:prSet>
      <dgm:spPr/>
      <dgm:t>
        <a:bodyPr/>
        <a:lstStyle/>
        <a:p>
          <a:endParaRPr lang="ru-RU"/>
        </a:p>
      </dgm:t>
    </dgm:pt>
    <dgm:pt modelId="{C79AF43A-149D-4B75-B1AB-2A459FD63F8D}" type="pres">
      <dgm:prSet presAssocID="{480DAA52-8842-4208-8F0B-9EE9DDF9C596}" presName="aSpace" presStyleCnt="0"/>
      <dgm:spPr/>
    </dgm:pt>
    <dgm:pt modelId="{5E79E5D3-BF79-4B24-800A-8F21FDE7E7AB}" type="pres">
      <dgm:prSet presAssocID="{DFCE64F9-D892-4D7A-ADE7-2644EF3054A8}" presName="aNode" presStyleLbl="fgAcc1" presStyleIdx="2" presStyleCnt="3" custScaleX="178355" custLinFactY="-123541" custLinFactNeighborX="8255" custLinFactNeighborY="-200000">
        <dgm:presLayoutVars>
          <dgm:bulletEnabled val="1"/>
        </dgm:presLayoutVars>
      </dgm:prSet>
      <dgm:spPr/>
      <dgm:t>
        <a:bodyPr/>
        <a:lstStyle/>
        <a:p>
          <a:endParaRPr lang="ru-RU"/>
        </a:p>
      </dgm:t>
    </dgm:pt>
    <dgm:pt modelId="{50D5EA47-323E-4499-BE2B-ED7A7A295B82}" type="pres">
      <dgm:prSet presAssocID="{DFCE64F9-D892-4D7A-ADE7-2644EF3054A8}" presName="aSpace" presStyleCnt="0"/>
      <dgm:spPr/>
    </dgm:pt>
  </dgm:ptLst>
  <dgm:cxnLst>
    <dgm:cxn modelId="{E5FB21BA-B352-4734-B2A5-84C16123EF02}" srcId="{9C226F3F-8913-4ECF-98B9-EEE786D47764}" destId="{DFCE64F9-D892-4D7A-ADE7-2644EF3054A8}" srcOrd="2" destOrd="0" parTransId="{0DA8B08A-ED6D-4B20-B710-803A00687094}" sibTransId="{B5B3F67A-8C65-424D-B5C2-938EF385B028}"/>
    <dgm:cxn modelId="{6288905A-CDC4-4CCA-B0A5-5323FAD406F8}" type="presOf" srcId="{FF210511-1421-462F-9799-1ED7B8C2FFFE}" destId="{D887EDD8-58BA-4D18-B314-C5C023C3E0C3}" srcOrd="0" destOrd="0" presId="urn:microsoft.com/office/officeart/2005/8/layout/pyramid2"/>
    <dgm:cxn modelId="{948EC6AA-7E05-458D-ACE5-9F0AA291D6B0}" type="presOf" srcId="{DFCE64F9-D892-4D7A-ADE7-2644EF3054A8}" destId="{5E79E5D3-BF79-4B24-800A-8F21FDE7E7AB}" srcOrd="0" destOrd="0" presId="urn:microsoft.com/office/officeart/2005/8/layout/pyramid2"/>
    <dgm:cxn modelId="{A7710DCB-7B04-4703-ACA0-8F5D8A1B936B}" srcId="{9C226F3F-8913-4ECF-98B9-EEE786D47764}" destId="{FF210511-1421-462F-9799-1ED7B8C2FFFE}" srcOrd="0" destOrd="0" parTransId="{3683FC17-3A96-40B8-9804-370F0B253E9D}" sibTransId="{B364732E-6E0D-48CA-848F-478EB795946C}"/>
    <dgm:cxn modelId="{44B21C97-27A3-4B12-B0AF-0978D7D656A0}" type="presOf" srcId="{480DAA52-8842-4208-8F0B-9EE9DDF9C596}" destId="{E58EAB2B-56AC-48B8-8123-C76935BB5166}" srcOrd="0" destOrd="0" presId="urn:microsoft.com/office/officeart/2005/8/layout/pyramid2"/>
    <dgm:cxn modelId="{4B483919-55A0-4F88-9F87-A1A0CF2CC3B1}" type="presOf" srcId="{9C226F3F-8913-4ECF-98B9-EEE786D47764}" destId="{C7267C9E-2FA1-48E4-A240-D4B2035A4D6F}" srcOrd="0" destOrd="0" presId="urn:microsoft.com/office/officeart/2005/8/layout/pyramid2"/>
    <dgm:cxn modelId="{5D028109-6F9F-4D2A-A4D9-D323A67D2341}" srcId="{9C226F3F-8913-4ECF-98B9-EEE786D47764}" destId="{480DAA52-8842-4208-8F0B-9EE9DDF9C596}" srcOrd="1" destOrd="0" parTransId="{3440DF1C-BC1F-440C-8540-72C89BC63C8C}" sibTransId="{ACDA54A6-E669-4F74-90E9-045C41BBFDCB}"/>
    <dgm:cxn modelId="{D1921A5E-C9D3-4D08-BC4B-714E4C197F6A}" type="presParOf" srcId="{C7267C9E-2FA1-48E4-A240-D4B2035A4D6F}" destId="{F0B8424C-8FB1-46E4-B9C9-D2213E2BEB2A}" srcOrd="0" destOrd="0" presId="urn:microsoft.com/office/officeart/2005/8/layout/pyramid2"/>
    <dgm:cxn modelId="{49E4A94E-F274-4699-9800-D0C4FF012DBD}" type="presParOf" srcId="{C7267C9E-2FA1-48E4-A240-D4B2035A4D6F}" destId="{5974ADDA-0442-43CD-A375-74AE7015C91E}" srcOrd="1" destOrd="0" presId="urn:microsoft.com/office/officeart/2005/8/layout/pyramid2"/>
    <dgm:cxn modelId="{94355855-BE13-4054-A8AF-99E7CB1AF7E5}" type="presParOf" srcId="{5974ADDA-0442-43CD-A375-74AE7015C91E}" destId="{D887EDD8-58BA-4D18-B314-C5C023C3E0C3}" srcOrd="0" destOrd="0" presId="urn:microsoft.com/office/officeart/2005/8/layout/pyramid2"/>
    <dgm:cxn modelId="{F41615CE-2155-40D1-A0DD-73C93CC20658}" type="presParOf" srcId="{5974ADDA-0442-43CD-A375-74AE7015C91E}" destId="{06999C0F-8416-4878-A7F9-8EAAA7697D6B}" srcOrd="1" destOrd="0" presId="urn:microsoft.com/office/officeart/2005/8/layout/pyramid2"/>
    <dgm:cxn modelId="{3AD5108B-8ACB-410F-AA5B-2F63BDA8491D}" type="presParOf" srcId="{5974ADDA-0442-43CD-A375-74AE7015C91E}" destId="{E58EAB2B-56AC-48B8-8123-C76935BB5166}" srcOrd="2" destOrd="0" presId="urn:microsoft.com/office/officeart/2005/8/layout/pyramid2"/>
    <dgm:cxn modelId="{893A748A-EC9D-4050-94DA-6C08DFD3CD3A}" type="presParOf" srcId="{5974ADDA-0442-43CD-A375-74AE7015C91E}" destId="{C79AF43A-149D-4B75-B1AB-2A459FD63F8D}" srcOrd="3" destOrd="0" presId="urn:microsoft.com/office/officeart/2005/8/layout/pyramid2"/>
    <dgm:cxn modelId="{CBBDC9FA-2B67-4714-AC3F-7CF57E26A5B9}" type="presParOf" srcId="{5974ADDA-0442-43CD-A375-74AE7015C91E}" destId="{5E79E5D3-BF79-4B24-800A-8F21FDE7E7AB}" srcOrd="4" destOrd="0" presId="urn:microsoft.com/office/officeart/2005/8/layout/pyramid2"/>
    <dgm:cxn modelId="{83975EB9-1A1D-4858-A551-E73A725EEB11}" type="presParOf" srcId="{5974ADDA-0442-43CD-A375-74AE7015C91E}" destId="{50D5EA47-323E-4499-BE2B-ED7A7A295B82}"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90C72-F005-4E68-B741-F8E6BDF565B2}">
      <dsp:nvSpPr>
        <dsp:cNvPr id="0" name=""/>
        <dsp:cNvSpPr/>
      </dsp:nvSpPr>
      <dsp:spPr>
        <a:xfrm>
          <a:off x="4867939" y="1524154"/>
          <a:ext cx="1183706" cy="472597"/>
        </a:xfrm>
        <a:custGeom>
          <a:avLst/>
          <a:gdLst/>
          <a:ahLst/>
          <a:cxnLst/>
          <a:rect l="0" t="0" r="0" b="0"/>
          <a:pathLst>
            <a:path>
              <a:moveTo>
                <a:pt x="0" y="472597"/>
              </a:moveTo>
              <a:lnTo>
                <a:pt x="1183706"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0">
          <a:scrgbClr r="0" g="0" b="0"/>
        </a:fillRef>
        <a:effectRef idx="0">
          <a:scrgbClr r="0" g="0" b="0"/>
        </a:effectRef>
        <a:fontRef idx="minor"/>
      </dsp:style>
    </dsp:sp>
    <dsp:sp modelId="{DC3B67D8-4C6E-49A4-90BD-D21BA9B7639C}">
      <dsp:nvSpPr>
        <dsp:cNvPr id="0" name=""/>
        <dsp:cNvSpPr/>
      </dsp:nvSpPr>
      <dsp:spPr>
        <a:xfrm>
          <a:off x="4867939" y="1563334"/>
          <a:ext cx="280246" cy="433417"/>
        </a:xfrm>
        <a:custGeom>
          <a:avLst/>
          <a:gdLst/>
          <a:ahLst/>
          <a:cxnLst/>
          <a:rect l="0" t="0" r="0" b="0"/>
          <a:pathLst>
            <a:path>
              <a:moveTo>
                <a:pt x="0" y="433417"/>
              </a:moveTo>
              <a:lnTo>
                <a:pt x="280246"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0">
          <a:scrgbClr r="0" g="0" b="0"/>
        </a:fillRef>
        <a:effectRef idx="0">
          <a:scrgbClr r="0" g="0" b="0"/>
        </a:effectRef>
        <a:fontRef idx="minor"/>
      </dsp:style>
    </dsp:sp>
    <dsp:sp modelId="{DAD0D868-7168-4BC8-A314-9A2325F858AD}">
      <dsp:nvSpPr>
        <dsp:cNvPr id="0" name=""/>
        <dsp:cNvSpPr/>
      </dsp:nvSpPr>
      <dsp:spPr>
        <a:xfrm>
          <a:off x="4271768" y="1524154"/>
          <a:ext cx="596170" cy="472597"/>
        </a:xfrm>
        <a:custGeom>
          <a:avLst/>
          <a:gdLst/>
          <a:ahLst/>
          <a:cxnLst/>
          <a:rect l="0" t="0" r="0" b="0"/>
          <a:pathLst>
            <a:path>
              <a:moveTo>
                <a:pt x="596170" y="472597"/>
              </a:moveTo>
              <a:lnTo>
                <a:pt x="0"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0">
          <a:scrgbClr r="0" g="0" b="0"/>
        </a:fillRef>
        <a:effectRef idx="0">
          <a:scrgbClr r="0" g="0" b="0"/>
        </a:effectRef>
        <a:fontRef idx="minor"/>
      </dsp:style>
    </dsp:sp>
    <dsp:sp modelId="{23372507-CB9A-4C73-9BFD-957125C0B25C}">
      <dsp:nvSpPr>
        <dsp:cNvPr id="0" name=""/>
        <dsp:cNvSpPr/>
      </dsp:nvSpPr>
      <dsp:spPr>
        <a:xfrm>
          <a:off x="3381830" y="1524154"/>
          <a:ext cx="1486109" cy="472597"/>
        </a:xfrm>
        <a:custGeom>
          <a:avLst/>
          <a:gdLst/>
          <a:ahLst/>
          <a:cxnLst/>
          <a:rect l="0" t="0" r="0" b="0"/>
          <a:pathLst>
            <a:path>
              <a:moveTo>
                <a:pt x="1486109" y="472597"/>
              </a:moveTo>
              <a:lnTo>
                <a:pt x="0"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0">
          <a:scrgbClr r="0" g="0" b="0"/>
        </a:fillRef>
        <a:effectRef idx="0">
          <a:scrgbClr r="0" g="0" b="0"/>
        </a:effectRef>
        <a:fontRef idx="minor"/>
      </dsp:style>
    </dsp:sp>
    <dsp:sp modelId="{BA997D30-652B-4BE7-9F8D-6D3D1DB51763}">
      <dsp:nvSpPr>
        <dsp:cNvPr id="0" name=""/>
        <dsp:cNvSpPr/>
      </dsp:nvSpPr>
      <dsp:spPr>
        <a:xfrm>
          <a:off x="2491891" y="1524154"/>
          <a:ext cx="2376048" cy="472597"/>
        </a:xfrm>
        <a:custGeom>
          <a:avLst/>
          <a:gdLst/>
          <a:ahLst/>
          <a:cxnLst/>
          <a:rect l="0" t="0" r="0" b="0"/>
          <a:pathLst>
            <a:path>
              <a:moveTo>
                <a:pt x="2376048" y="472597"/>
              </a:moveTo>
              <a:lnTo>
                <a:pt x="0"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0">
          <a:scrgbClr r="0" g="0" b="0"/>
        </a:fillRef>
        <a:effectRef idx="0">
          <a:scrgbClr r="0" g="0" b="0"/>
        </a:effectRef>
        <a:fontRef idx="minor"/>
      </dsp:style>
    </dsp:sp>
    <dsp:sp modelId="{BE65A0D3-047D-476B-8E69-CDADA5997F2E}">
      <dsp:nvSpPr>
        <dsp:cNvPr id="0" name=""/>
        <dsp:cNvSpPr/>
      </dsp:nvSpPr>
      <dsp:spPr>
        <a:xfrm>
          <a:off x="1601952" y="1524154"/>
          <a:ext cx="3265986" cy="472597"/>
        </a:xfrm>
        <a:custGeom>
          <a:avLst/>
          <a:gdLst/>
          <a:ahLst/>
          <a:cxnLst/>
          <a:rect l="0" t="0" r="0" b="0"/>
          <a:pathLst>
            <a:path>
              <a:moveTo>
                <a:pt x="3265986" y="472597"/>
              </a:moveTo>
              <a:lnTo>
                <a:pt x="0"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0">
          <a:scrgbClr r="0" g="0" b="0"/>
        </a:fillRef>
        <a:effectRef idx="0">
          <a:scrgbClr r="0" g="0" b="0"/>
        </a:effectRef>
        <a:fontRef idx="minor"/>
      </dsp:style>
    </dsp:sp>
    <dsp:sp modelId="{71436D67-CC95-4947-86FF-73DA9ACD8636}">
      <dsp:nvSpPr>
        <dsp:cNvPr id="0" name=""/>
        <dsp:cNvSpPr/>
      </dsp:nvSpPr>
      <dsp:spPr>
        <a:xfrm>
          <a:off x="4867939" y="1996751"/>
          <a:ext cx="2526561" cy="124290"/>
        </a:xfrm>
        <a:custGeom>
          <a:avLst/>
          <a:gdLst/>
          <a:ahLst/>
          <a:cxnLst/>
          <a:rect l="0" t="0" r="0" b="0"/>
          <a:pathLst>
            <a:path>
              <a:moveTo>
                <a:pt x="0" y="0"/>
              </a:moveTo>
              <a:lnTo>
                <a:pt x="0" y="56837"/>
              </a:lnTo>
              <a:lnTo>
                <a:pt x="2526561" y="56837"/>
              </a:lnTo>
              <a:lnTo>
                <a:pt x="2526561" y="12429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0">
          <a:scrgbClr r="0" g="0" b="0"/>
        </a:fillRef>
        <a:effectRef idx="0">
          <a:scrgbClr r="0" g="0" b="0"/>
        </a:effectRef>
        <a:fontRef idx="minor"/>
      </dsp:style>
    </dsp:sp>
    <dsp:sp modelId="{44E7B779-874A-4037-8390-E67511999FB3}">
      <dsp:nvSpPr>
        <dsp:cNvPr id="0" name=""/>
        <dsp:cNvSpPr/>
      </dsp:nvSpPr>
      <dsp:spPr>
        <a:xfrm>
          <a:off x="4503873" y="1534388"/>
          <a:ext cx="728131" cy="46236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78333043-4BF1-41D0-85F8-2C2312E1E9BE}">
      <dsp:nvSpPr>
        <dsp:cNvPr id="0" name=""/>
        <dsp:cNvSpPr/>
      </dsp:nvSpPr>
      <dsp:spPr>
        <a:xfrm>
          <a:off x="4584777" y="1611246"/>
          <a:ext cx="728131" cy="46236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endParaRPr lang="ru-RU" sz="700" kern="1200" dirty="0"/>
        </a:p>
      </dsp:txBody>
      <dsp:txXfrm>
        <a:off x="4598319" y="1624788"/>
        <a:ext cx="701047" cy="435279"/>
      </dsp:txXfrm>
    </dsp:sp>
    <dsp:sp modelId="{B6663797-A000-46FD-BF66-37509A280161}">
      <dsp:nvSpPr>
        <dsp:cNvPr id="0" name=""/>
        <dsp:cNvSpPr/>
      </dsp:nvSpPr>
      <dsp:spPr>
        <a:xfrm>
          <a:off x="6858690" y="2121042"/>
          <a:ext cx="1071620" cy="27061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202F3C88-BF36-40D6-A822-77120603495F}">
      <dsp:nvSpPr>
        <dsp:cNvPr id="0" name=""/>
        <dsp:cNvSpPr/>
      </dsp:nvSpPr>
      <dsp:spPr>
        <a:xfrm>
          <a:off x="6939594" y="2197900"/>
          <a:ext cx="1071620" cy="270615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pt-BR" sz="700" b="1" kern="1200" dirty="0"/>
            <a:t>Centrul de plasament “Teritoriul Adolescenţei” - 20</a:t>
          </a:r>
          <a:endParaRPr lang="ru-RU" sz="700" b="1" kern="1200" dirty="0"/>
        </a:p>
      </dsp:txBody>
      <dsp:txXfrm>
        <a:off x="6970981" y="2229287"/>
        <a:ext cx="1008846" cy="2643380"/>
      </dsp:txXfrm>
    </dsp:sp>
    <dsp:sp modelId="{1D1B9F13-448A-4FA2-9279-E28D45B377D3}">
      <dsp:nvSpPr>
        <dsp:cNvPr id="0" name=""/>
        <dsp:cNvSpPr/>
      </dsp:nvSpPr>
      <dsp:spPr>
        <a:xfrm>
          <a:off x="1237886" y="1524154"/>
          <a:ext cx="728131" cy="200921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B4E8997D-6C69-496F-9B2A-2EB87FCA208E}">
      <dsp:nvSpPr>
        <dsp:cNvPr id="0" name=""/>
        <dsp:cNvSpPr/>
      </dsp:nvSpPr>
      <dsp:spPr>
        <a:xfrm>
          <a:off x="1318790" y="1601012"/>
          <a:ext cx="728131" cy="200921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o-RO" sz="700" b="1" kern="1200" dirty="0"/>
            <a:t>Serviciul social “Casă Comunitară” pentru copii cu dizabilităţi severe -12</a:t>
          </a:r>
          <a:endParaRPr lang="ru-RU" sz="700" b="1" kern="1200" dirty="0"/>
        </a:p>
        <a:p>
          <a:pPr lvl="0" algn="ctr" defTabSz="222250">
            <a:lnSpc>
              <a:spcPct val="90000"/>
            </a:lnSpc>
            <a:spcBef>
              <a:spcPct val="0"/>
            </a:spcBef>
            <a:spcAft>
              <a:spcPct val="35000"/>
            </a:spcAft>
          </a:pPr>
          <a:endParaRPr lang="ru-RU" sz="700" kern="1200" dirty="0"/>
        </a:p>
      </dsp:txBody>
      <dsp:txXfrm>
        <a:off x="1340116" y="1622338"/>
        <a:ext cx="685479" cy="1966567"/>
      </dsp:txXfrm>
    </dsp:sp>
    <dsp:sp modelId="{C07021C5-2453-4425-8A12-D3FC462B2F66}">
      <dsp:nvSpPr>
        <dsp:cNvPr id="0" name=""/>
        <dsp:cNvSpPr/>
      </dsp:nvSpPr>
      <dsp:spPr>
        <a:xfrm>
          <a:off x="2127825" y="1524154"/>
          <a:ext cx="728131" cy="200921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2F1FFF53-21D8-460C-A0AC-D66F54FE1430}">
      <dsp:nvSpPr>
        <dsp:cNvPr id="0" name=""/>
        <dsp:cNvSpPr/>
      </dsp:nvSpPr>
      <dsp:spPr>
        <a:xfrm>
          <a:off x="2208729" y="1601012"/>
          <a:ext cx="728131" cy="200921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o-RO" sz="700" b="1" kern="1200" dirty="0"/>
            <a:t>Serviciul social “Casă Comunitară” pentru copii în situaţie de risc - 10</a:t>
          </a:r>
          <a:endParaRPr lang="ru-RU" sz="700" b="1" kern="1200" dirty="0"/>
        </a:p>
        <a:p>
          <a:pPr lvl="0" algn="ctr" defTabSz="222250">
            <a:lnSpc>
              <a:spcPct val="90000"/>
            </a:lnSpc>
            <a:spcBef>
              <a:spcPct val="0"/>
            </a:spcBef>
            <a:spcAft>
              <a:spcPct val="35000"/>
            </a:spcAft>
          </a:pPr>
          <a:r>
            <a:rPr lang="ro-RO" sz="700" b="1" kern="1200" dirty="0"/>
            <a:t> </a:t>
          </a:r>
          <a:endParaRPr lang="ru-RU" sz="700" b="1" kern="1200" dirty="0"/>
        </a:p>
      </dsp:txBody>
      <dsp:txXfrm>
        <a:off x="2230055" y="1622338"/>
        <a:ext cx="685479" cy="1966567"/>
      </dsp:txXfrm>
    </dsp:sp>
    <dsp:sp modelId="{3A173FA3-677D-4CBB-A990-D2F6BC12B461}">
      <dsp:nvSpPr>
        <dsp:cNvPr id="0" name=""/>
        <dsp:cNvSpPr/>
      </dsp:nvSpPr>
      <dsp:spPr>
        <a:xfrm>
          <a:off x="3017764" y="1524154"/>
          <a:ext cx="728131" cy="200921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10DABF49-21AB-48FA-81B5-F9157CCBEF8A}">
      <dsp:nvSpPr>
        <dsp:cNvPr id="0" name=""/>
        <dsp:cNvSpPr/>
      </dsp:nvSpPr>
      <dsp:spPr>
        <a:xfrm>
          <a:off x="3098667" y="1601012"/>
          <a:ext cx="728131" cy="200921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o-RO" sz="700" b="1" kern="1200" dirty="0"/>
            <a:t>Centrul municipal de plasament şi reabilitare pentru copii de vârstă fragedă - 11</a:t>
          </a:r>
          <a:endParaRPr lang="ru-RU" sz="700" b="1" kern="1200" dirty="0"/>
        </a:p>
        <a:p>
          <a:pPr lvl="0" algn="ctr" defTabSz="311150">
            <a:lnSpc>
              <a:spcPct val="90000"/>
            </a:lnSpc>
            <a:spcBef>
              <a:spcPct val="0"/>
            </a:spcBef>
            <a:spcAft>
              <a:spcPct val="35000"/>
            </a:spcAft>
          </a:pPr>
          <a:endParaRPr lang="ru-RU" sz="700" kern="1200" dirty="0"/>
        </a:p>
      </dsp:txBody>
      <dsp:txXfrm>
        <a:off x="3119993" y="1622338"/>
        <a:ext cx="685479" cy="1966567"/>
      </dsp:txXfrm>
    </dsp:sp>
    <dsp:sp modelId="{92ACAF70-2D4A-4483-9919-BD4479F7937B}">
      <dsp:nvSpPr>
        <dsp:cNvPr id="0" name=""/>
        <dsp:cNvSpPr/>
      </dsp:nvSpPr>
      <dsp:spPr>
        <a:xfrm>
          <a:off x="3907703" y="1524154"/>
          <a:ext cx="728131" cy="196617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F2C14A4B-1614-429E-B770-107C40BB7320}">
      <dsp:nvSpPr>
        <dsp:cNvPr id="0" name=""/>
        <dsp:cNvSpPr/>
      </dsp:nvSpPr>
      <dsp:spPr>
        <a:xfrm>
          <a:off x="3988606" y="1601012"/>
          <a:ext cx="728131" cy="196617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it-IT" sz="700" b="1" kern="1200" dirty="0"/>
            <a:t>Centrul pentru copilărie, adolescenţă şi familie-17</a:t>
          </a:r>
          <a:endParaRPr lang="ru-RU" sz="700" b="1" kern="1200" dirty="0"/>
        </a:p>
      </dsp:txBody>
      <dsp:txXfrm>
        <a:off x="4009932" y="1622338"/>
        <a:ext cx="685479" cy="1923521"/>
      </dsp:txXfrm>
    </dsp:sp>
    <dsp:sp modelId="{6A7BC522-943C-4B60-BB77-66A21BEC48C7}">
      <dsp:nvSpPr>
        <dsp:cNvPr id="0" name=""/>
        <dsp:cNvSpPr/>
      </dsp:nvSpPr>
      <dsp:spPr>
        <a:xfrm>
          <a:off x="4784120" y="1563334"/>
          <a:ext cx="728131" cy="1930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EE36E5B9-8A78-4FA1-8EA4-91849976EA9E}">
      <dsp:nvSpPr>
        <dsp:cNvPr id="0" name=""/>
        <dsp:cNvSpPr/>
      </dsp:nvSpPr>
      <dsp:spPr>
        <a:xfrm>
          <a:off x="4865023" y="1640193"/>
          <a:ext cx="728131" cy="193085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o-RO" sz="700" b="1" kern="1200" dirty="0"/>
            <a:t>Centrul de plasament “Casa Gavroche”-20</a:t>
          </a:r>
          <a:endParaRPr lang="ru-RU" sz="700" b="1" kern="1200" dirty="0"/>
        </a:p>
      </dsp:txBody>
      <dsp:txXfrm>
        <a:off x="4886349" y="1661519"/>
        <a:ext cx="685479" cy="1888206"/>
      </dsp:txXfrm>
    </dsp:sp>
    <dsp:sp modelId="{E04031FC-5FAE-4C51-9879-D957303A6D07}">
      <dsp:nvSpPr>
        <dsp:cNvPr id="0" name=""/>
        <dsp:cNvSpPr/>
      </dsp:nvSpPr>
      <dsp:spPr>
        <a:xfrm>
          <a:off x="5687580" y="1524154"/>
          <a:ext cx="728131" cy="206756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BDBF7C2B-A8DA-47DA-A80B-510FA083FB5B}">
      <dsp:nvSpPr>
        <dsp:cNvPr id="0" name=""/>
        <dsp:cNvSpPr/>
      </dsp:nvSpPr>
      <dsp:spPr>
        <a:xfrm>
          <a:off x="5768484" y="1601012"/>
          <a:ext cx="728131" cy="206756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o-RO" sz="700" b="1" kern="1200" dirty="0"/>
            <a:t>Centrul de plasament pentru copii -20</a:t>
          </a:r>
          <a:endParaRPr lang="ru-RU" sz="700" b="1" kern="1200" dirty="0"/>
        </a:p>
      </dsp:txBody>
      <dsp:txXfrm>
        <a:off x="5789810" y="1622338"/>
        <a:ext cx="685479" cy="2024913"/>
      </dsp:txXfrm>
    </dsp:sp>
    <dsp:sp modelId="{01CDD2D9-23EE-4F96-AD37-8FBBC5054248}">
      <dsp:nvSpPr>
        <dsp:cNvPr id="0" name=""/>
        <dsp:cNvSpPr/>
      </dsp:nvSpPr>
      <dsp:spPr>
        <a:xfrm>
          <a:off x="3374737" y="-76858"/>
          <a:ext cx="1834061" cy="145331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35B16C85-60C6-41B4-8DBE-71336800A65A}">
      <dsp:nvSpPr>
        <dsp:cNvPr id="0" name=""/>
        <dsp:cNvSpPr/>
      </dsp:nvSpPr>
      <dsp:spPr>
        <a:xfrm>
          <a:off x="3455640" y="0"/>
          <a:ext cx="1834061" cy="145331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o-RO" sz="1600" b="1" kern="1200" dirty="0">
              <a:latin typeface="Times New Roman" panose="02020603050405020304" pitchFamily="18" charset="0"/>
              <a:cs typeface="Times New Roman" panose="02020603050405020304" pitchFamily="18" charset="0"/>
            </a:rPr>
            <a:t>Direcţia municipală pentru</a:t>
          </a:r>
          <a:r>
            <a:rPr lang="en-US" sz="1600" b="1" kern="1200" dirty="0">
              <a:latin typeface="Times New Roman" panose="02020603050405020304" pitchFamily="18" charset="0"/>
              <a:cs typeface="Times New Roman" panose="02020603050405020304" pitchFamily="18" charset="0"/>
            </a:rPr>
            <a:t> </a:t>
          </a:r>
          <a:r>
            <a:rPr lang="ro-RO" sz="1600" b="1" kern="1200" dirty="0">
              <a:latin typeface="Times New Roman" panose="02020603050405020304" pitchFamily="18" charset="0"/>
              <a:cs typeface="Times New Roman" panose="02020603050405020304" pitchFamily="18" charset="0"/>
            </a:rPr>
            <a:t>protecţia drepturilor copilului</a:t>
          </a:r>
          <a:endParaRPr lang="ru-RU" sz="1600" b="1" kern="1200" dirty="0">
            <a:latin typeface="Times New Roman" panose="02020603050405020304" pitchFamily="18" charset="0"/>
            <a:cs typeface="Times New Roman" panose="02020603050405020304" pitchFamily="18" charset="0"/>
          </a:endParaRPr>
        </a:p>
        <a:p>
          <a:pPr lvl="0" algn="ctr" defTabSz="711200">
            <a:lnSpc>
              <a:spcPct val="90000"/>
            </a:lnSpc>
            <a:spcBef>
              <a:spcPct val="0"/>
            </a:spcBef>
            <a:spcAft>
              <a:spcPct val="35000"/>
            </a:spcAft>
          </a:pPr>
          <a:endParaRPr lang="ru-RU" sz="600" kern="1200" dirty="0"/>
        </a:p>
      </dsp:txBody>
      <dsp:txXfrm>
        <a:off x="3498206" y="42566"/>
        <a:ext cx="1748929" cy="1368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8424C-8FB1-46E4-B9C9-D2213E2BEB2A}">
      <dsp:nvSpPr>
        <dsp:cNvPr id="0" name=""/>
        <dsp:cNvSpPr/>
      </dsp:nvSpPr>
      <dsp:spPr>
        <a:xfrm>
          <a:off x="0" y="0"/>
          <a:ext cx="5105400" cy="5105400"/>
        </a:xfrm>
        <a:prstGeom prst="triangle">
          <a:avLst/>
        </a:prstGeom>
        <a:solidFill>
          <a:srgbClr val="7CD10E"/>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87EDD8-58BA-4D18-B314-C5C023C3E0C3}">
      <dsp:nvSpPr>
        <dsp:cNvPr id="0" name=""/>
        <dsp:cNvSpPr/>
      </dsp:nvSpPr>
      <dsp:spPr>
        <a:xfrm>
          <a:off x="2466997" y="290150"/>
          <a:ext cx="4594410" cy="1023074"/>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o-RO" sz="2000" b="1" kern="1200" dirty="0">
              <a:solidFill>
                <a:schemeClr val="accent6">
                  <a:lumMod val="75000"/>
                </a:schemeClr>
              </a:solidFill>
              <a:latin typeface="Times New Roman" panose="02020603050405020304" pitchFamily="18" charset="0"/>
              <a:cs typeface="Times New Roman" panose="02020603050405020304" pitchFamily="18" charset="0"/>
            </a:rPr>
            <a:t>Toţi copii sunt în evidenţa medicului de familie şi dispun de fişe medicale</a:t>
          </a:r>
          <a:r>
            <a:rPr lang="ro-RO" sz="1600" b="1" kern="1200" dirty="0">
              <a:solidFill>
                <a:schemeClr val="accent6">
                  <a:lumMod val="75000"/>
                </a:schemeClr>
              </a:solidFill>
            </a:rPr>
            <a:t>;</a:t>
          </a:r>
          <a:endParaRPr lang="ru-RU" sz="1600" b="1" kern="1200" dirty="0">
            <a:solidFill>
              <a:schemeClr val="accent6">
                <a:lumMod val="75000"/>
              </a:schemeClr>
            </a:solidFill>
          </a:endParaRPr>
        </a:p>
      </dsp:txBody>
      <dsp:txXfrm>
        <a:off x="2516939" y="340092"/>
        <a:ext cx="4494526" cy="923190"/>
      </dsp:txXfrm>
    </dsp:sp>
    <dsp:sp modelId="{E58EAB2B-56AC-48B8-8123-C76935BB5166}">
      <dsp:nvSpPr>
        <dsp:cNvPr id="0" name=""/>
        <dsp:cNvSpPr/>
      </dsp:nvSpPr>
      <dsp:spPr>
        <a:xfrm>
          <a:off x="1669574" y="3455774"/>
          <a:ext cx="7062121" cy="1649625"/>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b="1" kern="1200" dirty="0">
              <a:solidFill>
                <a:schemeClr val="accent6">
                  <a:lumMod val="75000"/>
                </a:schemeClr>
              </a:solidFill>
              <a:latin typeface="Times New Roman" panose="02020603050405020304" pitchFamily="18" charset="0"/>
              <a:cs typeface="Times New Roman" panose="02020603050405020304" pitchFamily="18" charset="0"/>
            </a:rPr>
            <a:t>Pentru evaluarea periodică a stării sănătăţii copiilor plasaţi în Serviciile date, asigurarea tratamentului infecţiilor intercurente şi administrării medicamentelor în cadrul  Serviciilor prin personalul de specialitate şi a evaluării continuă a nevoilor de sănătate ale fiecărui copil, CMC a susţinut propunerea DMPDC de a angaja în state de personal o unitate de medic</a:t>
          </a:r>
          <a:r>
            <a:rPr lang="ro-RO" sz="1400" b="1" kern="1200" dirty="0"/>
            <a:t>;</a:t>
          </a:r>
          <a:endParaRPr lang="ru-RU" sz="1400" b="1" kern="1200" dirty="0"/>
        </a:p>
      </dsp:txBody>
      <dsp:txXfrm>
        <a:off x="1750102" y="3536302"/>
        <a:ext cx="6901065" cy="1488569"/>
      </dsp:txXfrm>
    </dsp:sp>
    <dsp:sp modelId="{5E79E5D3-BF79-4B24-800A-8F21FDE7E7AB}">
      <dsp:nvSpPr>
        <dsp:cNvPr id="0" name=""/>
        <dsp:cNvSpPr/>
      </dsp:nvSpPr>
      <dsp:spPr>
        <a:xfrm>
          <a:off x="2020873" y="1921770"/>
          <a:ext cx="5918728" cy="1023074"/>
        </a:xfrm>
        <a:prstGeom prst="round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o-RO" sz="2000" b="1" kern="1200" dirty="0">
              <a:solidFill>
                <a:schemeClr val="accent6">
                  <a:lumMod val="75000"/>
                </a:schemeClr>
              </a:solidFill>
              <a:latin typeface="Times New Roman" panose="02020603050405020304" pitchFamily="18" charset="0"/>
              <a:cs typeface="Times New Roman" panose="02020603050405020304" pitchFamily="18" charset="0"/>
            </a:rPr>
            <a:t>Copiii sunt asiguraţi cu obiecte de igienă personală, lengerie de corp, vestimentaţia, etc</a:t>
          </a:r>
          <a:r>
            <a:rPr lang="ro-RO" sz="2400" kern="1200" dirty="0"/>
            <a:t>.</a:t>
          </a:r>
          <a:endParaRPr lang="ru-RU" sz="2400" kern="1200" dirty="0"/>
        </a:p>
      </dsp:txBody>
      <dsp:txXfrm>
        <a:off x="2070815" y="1971712"/>
        <a:ext cx="5818844" cy="9231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ru-RU"/>
          </a:p>
        </p:txBody>
      </p:sp>
      <p:sp>
        <p:nvSpPr>
          <p:cNvPr id="25805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ru-RU"/>
          </a:p>
        </p:txBody>
      </p:sp>
      <p:sp>
        <p:nvSpPr>
          <p:cNvPr id="25805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ru-RU"/>
          </a:p>
        </p:txBody>
      </p:sp>
      <p:sp>
        <p:nvSpPr>
          <p:cNvPr id="25805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fld id="{9E06DB1D-5783-4A8C-AF55-8CDD11A5C1FF}" type="slidenum">
              <a:rPr lang="en-US" altLang="ru-RU"/>
              <a:pPr/>
              <a:t>‹#›</a:t>
            </a:fld>
            <a:endParaRPr lang="en-US" altLang="ru-RU"/>
          </a:p>
        </p:txBody>
      </p:sp>
    </p:spTree>
    <p:extLst>
      <p:ext uri="{BB962C8B-B14F-4D97-AF65-F5344CB8AC3E}">
        <p14:creationId xmlns:p14="http://schemas.microsoft.com/office/powerpoint/2010/main" val="364590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ru-RU"/>
          </a:p>
        </p:txBody>
      </p:sp>
      <p:sp>
        <p:nvSpPr>
          <p:cNvPr id="2897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ru-RU"/>
          </a:p>
        </p:txBody>
      </p:sp>
      <p:sp>
        <p:nvSpPr>
          <p:cNvPr id="289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97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2897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ru-RU"/>
          </a:p>
        </p:txBody>
      </p:sp>
      <p:sp>
        <p:nvSpPr>
          <p:cNvPr id="2897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fld id="{EE7CCED6-BFC5-4189-AF31-371B34126923}" type="slidenum">
              <a:rPr lang="en-US" altLang="ru-RU"/>
              <a:pPr/>
              <a:t>‹#›</a:t>
            </a:fld>
            <a:endParaRPr lang="en-US" altLang="ru-RU"/>
          </a:p>
        </p:txBody>
      </p:sp>
    </p:spTree>
    <p:extLst>
      <p:ext uri="{BB962C8B-B14F-4D97-AF65-F5344CB8AC3E}">
        <p14:creationId xmlns:p14="http://schemas.microsoft.com/office/powerpoint/2010/main" val="19178848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E6BC18-24B6-4A2A-BF37-BD299B2CFE7A}" type="slidenum">
              <a:rPr lang="en-US" altLang="ru-RU"/>
              <a:pPr/>
              <a:t>6</a:t>
            </a:fld>
            <a:endParaRPr lang="en-US" altLang="ru-RU"/>
          </a:p>
        </p:txBody>
      </p:sp>
      <p:sp>
        <p:nvSpPr>
          <p:cNvPr id="290818" name="Rectangle 2"/>
          <p:cNvSpPr>
            <a:spLocks noGrp="1" noRot="1" noChangeAspect="1" noChangeArrowheads="1" noTextEdit="1"/>
          </p:cNvSpPr>
          <p:nvPr>
            <p:ph type="sldImg"/>
          </p:nvPr>
        </p:nvSpPr>
        <p:spPr>
          <a:xfrm>
            <a:off x="1144588" y="685800"/>
            <a:ext cx="4572000" cy="3429000"/>
          </a:xfrm>
          <a:ln/>
        </p:spPr>
      </p:sp>
      <p:sp>
        <p:nvSpPr>
          <p:cNvPr id="290819" name="Rectangle 3"/>
          <p:cNvSpPr>
            <a:spLocks noGrp="1" noChangeArrowheads="1"/>
          </p:cNvSpPr>
          <p:nvPr>
            <p:ph type="body" idx="1"/>
          </p:nvPr>
        </p:nvSpPr>
        <p:spPr/>
        <p:txBody>
          <a:bodyPr/>
          <a:lstStyle/>
          <a:p>
            <a:r>
              <a:rPr lang="en-US" altLang="ru-RU"/>
              <a:t>Content Layouts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bwMode="gray">
      <p:bgPr>
        <a:solidFill>
          <a:srgbClr val="FFFFFF"/>
        </a:solidFill>
        <a:effectLst/>
      </p:bgPr>
    </p:bg>
    <p:spTree>
      <p:nvGrpSpPr>
        <p:cNvPr id="1" name=""/>
        <p:cNvGrpSpPr/>
        <p:nvPr/>
      </p:nvGrpSpPr>
      <p:grpSpPr>
        <a:xfrm>
          <a:off x="0" y="0"/>
          <a:ext cx="0" cy="0"/>
          <a:chOff x="0" y="0"/>
          <a:chExt cx="0" cy="0"/>
        </a:xfrm>
      </p:grpSpPr>
      <p:pic>
        <p:nvPicPr>
          <p:cNvPr id="3233" name="Picture 161" descr="artplus_nature_naturalcity38_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12500"/>
          <a:stretch>
            <a:fillRect/>
          </a:stretch>
        </p:blipFill>
        <p:spPr bwMode="auto">
          <a:xfrm>
            <a:off x="1905000" y="4681538"/>
            <a:ext cx="1970088" cy="1795462"/>
          </a:xfrm>
          <a:prstGeom prst="rect">
            <a:avLst/>
          </a:prstGeom>
          <a:noFill/>
          <a:extLst>
            <a:ext uri="{909E8E84-426E-40DD-AFC4-6F175D3DCCD1}">
              <a14:hiddenFill xmlns:a14="http://schemas.microsoft.com/office/drawing/2010/main">
                <a:solidFill>
                  <a:srgbClr val="FFFFFF"/>
                </a:solidFill>
              </a14:hiddenFill>
            </a:ext>
          </a:extLst>
        </p:spPr>
      </p:pic>
      <p:pic>
        <p:nvPicPr>
          <p:cNvPr id="3232" name="Picture 160" descr="artplus_nature_naturalcity38_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12500"/>
          <a:stretch>
            <a:fillRect/>
          </a:stretch>
        </p:blipFill>
        <p:spPr bwMode="auto">
          <a:xfrm>
            <a:off x="0" y="3205163"/>
            <a:ext cx="2990850" cy="3271837"/>
          </a:xfrm>
          <a:prstGeom prst="rect">
            <a:avLst/>
          </a:prstGeom>
          <a:noFill/>
          <a:extLst>
            <a:ext uri="{909E8E84-426E-40DD-AFC4-6F175D3DCCD1}">
              <a14:hiddenFill xmlns:a14="http://schemas.microsoft.com/office/drawing/2010/main">
                <a:solidFill>
                  <a:srgbClr val="FFFFFF"/>
                </a:solidFill>
              </a14:hiddenFill>
            </a:ext>
          </a:extLst>
        </p:spPr>
      </p:pic>
      <p:pic>
        <p:nvPicPr>
          <p:cNvPr id="3231" name="Picture 159" descr="artplus_nature_naturalcity38_e"/>
          <p:cNvPicPr>
            <a:picLocks noChangeAspect="1" noChangeArrowheads="1"/>
          </p:cNvPicPr>
          <p:nvPr/>
        </p:nvPicPr>
        <p:blipFill>
          <a:blip r:embed="rId3">
            <a:extLst>
              <a:ext uri="{28A0092B-C50C-407E-A947-70E740481C1C}">
                <a14:useLocalDpi xmlns:a14="http://schemas.microsoft.com/office/drawing/2010/main" val="0"/>
              </a:ext>
            </a:extLst>
          </a:blip>
          <a:srcRect b="11525"/>
          <a:stretch>
            <a:fillRect/>
          </a:stretch>
        </p:blipFill>
        <p:spPr bwMode="auto">
          <a:xfrm>
            <a:off x="0" y="4114800"/>
            <a:ext cx="914400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3234" name="Group 162"/>
          <p:cNvGrpSpPr>
            <a:grpSpLocks/>
          </p:cNvGrpSpPr>
          <p:nvPr/>
        </p:nvGrpSpPr>
        <p:grpSpPr bwMode="auto">
          <a:xfrm>
            <a:off x="0" y="0"/>
            <a:ext cx="9144000" cy="3200400"/>
            <a:chOff x="0" y="0"/>
            <a:chExt cx="5760" cy="2016"/>
          </a:xfrm>
        </p:grpSpPr>
        <p:pic>
          <p:nvPicPr>
            <p:cNvPr id="3225" name="Picture 153"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2016"/>
            </a:xfrm>
            <a:prstGeom prst="rect">
              <a:avLst/>
            </a:prstGeom>
            <a:noFill/>
            <a:extLst>
              <a:ext uri="{909E8E84-426E-40DD-AFC4-6F175D3DCCD1}">
                <a14:hiddenFill xmlns:a14="http://schemas.microsoft.com/office/drawing/2010/main">
                  <a:solidFill>
                    <a:srgbClr val="FFFFFF"/>
                  </a:solidFill>
                </a14:hiddenFill>
              </a:ext>
            </a:extLst>
          </p:spPr>
        </p:pic>
        <p:pic>
          <p:nvPicPr>
            <p:cNvPr id="3212" name="Picture 140" descr="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0"/>
              <a:ext cx="858" cy="733"/>
            </a:xfrm>
            <a:prstGeom prst="rect">
              <a:avLst/>
            </a:prstGeom>
            <a:noFill/>
            <a:extLst>
              <a:ext uri="{909E8E84-426E-40DD-AFC4-6F175D3DCCD1}">
                <a14:hiddenFill xmlns:a14="http://schemas.microsoft.com/office/drawing/2010/main">
                  <a:solidFill>
                    <a:srgbClr val="FFFFFF"/>
                  </a:solidFill>
                </a14:hiddenFill>
              </a:ext>
            </a:extLst>
          </p:spPr>
        </p:pic>
      </p:grpSp>
      <p:sp>
        <p:nvSpPr>
          <p:cNvPr id="3077" name="Rectangle 5"/>
          <p:cNvSpPr>
            <a:spLocks noGrp="1" noChangeArrowheads="1"/>
          </p:cNvSpPr>
          <p:nvPr>
            <p:ph type="ftr" sz="quarter" idx="3"/>
          </p:nvPr>
        </p:nvSpPr>
        <p:spPr>
          <a:xfrm>
            <a:off x="76200" y="6477000"/>
            <a:ext cx="2895600" cy="304800"/>
          </a:xfrm>
        </p:spPr>
        <p:txBody>
          <a:bodyPr/>
          <a:lstStyle>
            <a:lvl1pPr algn="l">
              <a:defRPr sz="1700">
                <a:solidFill>
                  <a:srgbClr val="000000"/>
                </a:solidFill>
              </a:defRPr>
            </a:lvl1pPr>
          </a:lstStyle>
          <a:p>
            <a:endParaRPr lang="ru-RU" altLang="ru-RU"/>
          </a:p>
        </p:txBody>
      </p:sp>
      <p:sp>
        <p:nvSpPr>
          <p:cNvPr id="3075" name="Rectangle 3"/>
          <p:cNvSpPr>
            <a:spLocks noGrp="1" noChangeArrowheads="1"/>
          </p:cNvSpPr>
          <p:nvPr>
            <p:ph type="subTitle" idx="1"/>
          </p:nvPr>
        </p:nvSpPr>
        <p:spPr>
          <a:xfrm>
            <a:off x="1066800" y="3581400"/>
            <a:ext cx="70104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ctr">
              <a:buFont typeface="Wingdings" panose="05000000000000000000" pitchFamily="2" charset="2"/>
              <a:buNone/>
              <a:defRPr sz="2000" b="0">
                <a:solidFill>
                  <a:srgbClr val="000000"/>
                </a:solidFill>
              </a:defRPr>
            </a:lvl1pPr>
          </a:lstStyle>
          <a:p>
            <a:pPr lvl="0"/>
            <a:r>
              <a:rPr lang="ru-RU" altLang="ru-RU" noProof="0"/>
              <a:t>Образец подзаголовка</a:t>
            </a:r>
            <a:endParaRPr lang="en-US" altLang="ru-RU" noProof="0"/>
          </a:p>
        </p:txBody>
      </p:sp>
      <p:sp>
        <p:nvSpPr>
          <p:cNvPr id="3226" name="Rectangle 154"/>
          <p:cNvSpPr>
            <a:spLocks noGrp="1" noChangeArrowheads="1"/>
          </p:cNvSpPr>
          <p:nvPr>
            <p:ph type="dt" sz="quarter" idx="2"/>
          </p:nvPr>
        </p:nvSpPr>
        <p:spPr bwMode="auto">
          <a:xfrm>
            <a:off x="6324600" y="6477000"/>
            <a:ext cx="2133600" cy="244475"/>
          </a:xfrm>
        </p:spPr>
        <p:txBody>
          <a:bodyPr/>
          <a:lstStyle>
            <a:lvl1pPr algn="ctr">
              <a:defRPr sz="1400" b="0">
                <a:solidFill>
                  <a:schemeClr val="tx1"/>
                </a:solidFill>
                <a:latin typeface="Arial" panose="020B0604020202020204" pitchFamily="34" charset="0"/>
              </a:defRPr>
            </a:lvl1pPr>
          </a:lstStyle>
          <a:p>
            <a:endParaRPr lang="en-US" altLang="ru-RU"/>
          </a:p>
        </p:txBody>
      </p:sp>
      <p:sp>
        <p:nvSpPr>
          <p:cNvPr id="3227" name="Rectangle 155"/>
          <p:cNvSpPr>
            <a:spLocks noGrp="1" noChangeArrowheads="1"/>
          </p:cNvSpPr>
          <p:nvPr>
            <p:ph type="sldNum" sz="quarter" idx="4"/>
          </p:nvPr>
        </p:nvSpPr>
        <p:spPr bwMode="auto">
          <a:xfrm>
            <a:off x="8534400" y="6477000"/>
            <a:ext cx="457200" cy="244475"/>
          </a:xfrm>
        </p:spPr>
        <p:txBody>
          <a:bodyPr/>
          <a:lstStyle>
            <a:lvl1pPr algn="ctr">
              <a:defRPr sz="1400">
                <a:latin typeface="Arial" panose="020B0604020202020204" pitchFamily="34" charset="0"/>
              </a:defRPr>
            </a:lvl1pPr>
          </a:lstStyle>
          <a:p>
            <a:fld id="{653AA0A9-E932-444A-8992-ABB44EC921B0}" type="slidenum">
              <a:rPr lang="en-US" altLang="ru-RU"/>
              <a:pPr/>
              <a:t>‹#›</a:t>
            </a:fld>
            <a:endParaRPr lang="en-US" altLang="ru-RU"/>
          </a:p>
        </p:txBody>
      </p:sp>
      <p:sp>
        <p:nvSpPr>
          <p:cNvPr id="3074" name="Rectangle 2"/>
          <p:cNvSpPr>
            <a:spLocks noGrp="1" noChangeArrowheads="1"/>
          </p:cNvSpPr>
          <p:nvPr>
            <p:ph type="ctrTitle"/>
          </p:nvPr>
        </p:nvSpPr>
        <p:spPr>
          <a:xfrm>
            <a:off x="1066800" y="2514600"/>
            <a:ext cx="7010400" cy="685800"/>
          </a:xfrm>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28398" dir="3806097" algn="ctr" rotWithShape="0">
                    <a:srgbClr val="000000"/>
                  </a:outerShdw>
                </a:effectLst>
              </a14:hiddenEffects>
            </a:ext>
          </a:extLst>
        </p:spPr>
        <p:txBody>
          <a:bodyPr/>
          <a:lstStyle>
            <a:lvl1pPr algn="ctr">
              <a:defRPr sz="4500">
                <a:latin typeface="Arial" panose="020B0604020202020204" pitchFamily="34" charset="0"/>
              </a:defRPr>
            </a:lvl1pPr>
          </a:lstStyle>
          <a:p>
            <a:pPr lvl="0"/>
            <a:r>
              <a:rPr lang="ru-RU" altLang="ru-RU" noProof="0"/>
              <a:t>Образец заголовка</a:t>
            </a:r>
            <a:endParaRPr lang="en-US" altLang="ru-RU" noProof="0"/>
          </a:p>
        </p:txBody>
      </p:sp>
      <p:sp>
        <p:nvSpPr>
          <p:cNvPr id="3086" name="Text Box 14"/>
          <p:cNvSpPr txBox="1">
            <a:spLocks noChangeArrowheads="1"/>
          </p:cNvSpPr>
          <p:nvPr/>
        </p:nvSpPr>
        <p:spPr bwMode="gray">
          <a:xfrm>
            <a:off x="3505200" y="5943600"/>
            <a:ext cx="2514600" cy="457200"/>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sz="2400">
                <a:solidFill>
                  <a:srgbClr val="D43636"/>
                </a:solidFill>
                <a:latin typeface="Arial Black" panose="020B0A04020102020204" pitchFamily="34" charset="0"/>
              </a:rPr>
              <a:t>L/O/G/O</a:t>
            </a:r>
          </a:p>
        </p:txBody>
      </p:sp>
      <p:pic>
        <p:nvPicPr>
          <p:cNvPr id="3235" name="Picture 163" descr="water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914400"/>
            <a:ext cx="866775" cy="53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32"/>
                                        </p:tgtEl>
                                        <p:attrNameLst>
                                          <p:attrName>style.visibility</p:attrName>
                                        </p:attrNameLst>
                                      </p:cBhvr>
                                      <p:to>
                                        <p:strVal val="visible"/>
                                      </p:to>
                                    </p:set>
                                    <p:animEffect transition="in" filter="fade">
                                      <p:cBhvr>
                                        <p:cTn id="7" dur="1000"/>
                                        <p:tgtEl>
                                          <p:spTgt spid="3232"/>
                                        </p:tgtEl>
                                      </p:cBhvr>
                                    </p:animEffect>
                                  </p:childTnLst>
                                </p:cTn>
                              </p:par>
                              <p:par>
                                <p:cTn id="8" presetID="10" presetClass="entr" presetSubtype="0" fill="hold" nodeType="withEffect">
                                  <p:stCondLst>
                                    <p:cond delay="300"/>
                                  </p:stCondLst>
                                  <p:childTnLst>
                                    <p:set>
                                      <p:cBhvr>
                                        <p:cTn id="9" dur="1" fill="hold">
                                          <p:stCondLst>
                                            <p:cond delay="0"/>
                                          </p:stCondLst>
                                        </p:cTn>
                                        <p:tgtEl>
                                          <p:spTgt spid="3233"/>
                                        </p:tgtEl>
                                        <p:attrNameLst>
                                          <p:attrName>style.visibility</p:attrName>
                                        </p:attrNameLst>
                                      </p:cBhvr>
                                      <p:to>
                                        <p:strVal val="visible"/>
                                      </p:to>
                                    </p:set>
                                    <p:animEffect transition="in" filter="fade">
                                      <p:cBhvr>
                                        <p:cTn id="10" dur="1700"/>
                                        <p:tgtEl>
                                          <p:spTgt spid="3233"/>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3234"/>
                                        </p:tgtEl>
                                        <p:attrNameLst>
                                          <p:attrName>style.visibility</p:attrName>
                                        </p:attrNameLst>
                                      </p:cBhvr>
                                      <p:to>
                                        <p:strVal val="visible"/>
                                      </p:to>
                                    </p:set>
                                    <p:animEffect transition="in" filter="fade">
                                      <p:cBhvr>
                                        <p:cTn id="14" dur="1000"/>
                                        <p:tgtEl>
                                          <p:spTgt spid="3234"/>
                                        </p:tgtEl>
                                      </p:cBhvr>
                                    </p:animEffect>
                                  </p:childTnLst>
                                </p:cTn>
                              </p:par>
                            </p:childTnLst>
                          </p:cTn>
                        </p:par>
                        <p:par>
                          <p:cTn id="15" fill="hold" nodeType="afterGroup">
                            <p:stCondLst>
                              <p:cond delay="3000"/>
                            </p:stCondLst>
                            <p:childTnLst>
                              <p:par>
                                <p:cTn id="16" presetID="10" presetClass="entr" presetSubtype="0" fill="hold" nodeType="afterEffect">
                                  <p:stCondLst>
                                    <p:cond delay="0"/>
                                  </p:stCondLst>
                                  <p:childTnLst>
                                    <p:set>
                                      <p:cBhvr>
                                        <p:cTn id="17" dur="1" fill="hold">
                                          <p:stCondLst>
                                            <p:cond delay="0"/>
                                          </p:stCondLst>
                                        </p:cTn>
                                        <p:tgtEl>
                                          <p:spTgt spid="3235"/>
                                        </p:tgtEl>
                                        <p:attrNameLst>
                                          <p:attrName>style.visibility</p:attrName>
                                        </p:attrNameLst>
                                      </p:cBhvr>
                                      <p:to>
                                        <p:strVal val="visible"/>
                                      </p:to>
                                    </p:set>
                                    <p:animEffect transition="in" filter="fade">
                                      <p:cBhvr>
                                        <p:cTn id="18" dur="1000"/>
                                        <p:tgtEl>
                                          <p:spTgt spid="3235"/>
                                        </p:tgtEl>
                                      </p:cBhvr>
                                    </p:animEffect>
                                  </p:childTnLst>
                                </p:cTn>
                              </p:par>
                            </p:childTnLst>
                          </p:cTn>
                        </p:par>
                        <p:par>
                          <p:cTn id="19" fill="hold" nodeType="afterGroup">
                            <p:stCondLst>
                              <p:cond delay="4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074"/>
                                        </p:tgtEl>
                                        <p:attrNameLst>
                                          <p:attrName>ppt_y</p:attrName>
                                        </p:attrNameLst>
                                      </p:cBhvr>
                                      <p:tavLst>
                                        <p:tav tm="0">
                                          <p:val>
                                            <p:strVal val="#ppt_y"/>
                                          </p:val>
                                        </p:tav>
                                        <p:tav tm="100000">
                                          <p:val>
                                            <p:strVal val="#ppt_y"/>
                                          </p:val>
                                        </p:tav>
                                      </p:tavLst>
                                    </p:anim>
                                    <p:anim calcmode="lin" valueType="num">
                                      <p:cBhvr>
                                        <p:cTn id="24" dur="500" fill="hold"/>
                                        <p:tgtEl>
                                          <p:spTgt spid="307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07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074"/>
                                        </p:tgtEl>
                                      </p:cBhvr>
                                    </p:animEffect>
                                  </p:childTnLst>
                                </p:cTn>
                              </p:par>
                            </p:childTnLst>
                          </p:cTn>
                        </p:par>
                        <p:par>
                          <p:cTn id="27" fill="hold" nodeType="afterGroup">
                            <p:stCondLst>
                              <p:cond delay="5800"/>
                            </p:stCondLst>
                            <p:childTnLst>
                              <p:par>
                                <p:cTn id="28" presetID="10" presetClass="entr" presetSubtype="0" fill="hold" grpId="0" nodeType="afterEffect">
                                  <p:stCondLst>
                                    <p:cond delay="0"/>
                                  </p:stCondLst>
                                  <p:childTnLst>
                                    <p:set>
                                      <p:cBhvr>
                                        <p:cTn id="29" dur="1" fill="hold">
                                          <p:stCondLst>
                                            <p:cond delay="0"/>
                                          </p:stCondLst>
                                        </p:cTn>
                                        <p:tgtEl>
                                          <p:spTgt spid="3075">
                                            <p:txEl>
                                              <p:pRg st="0" end="0"/>
                                            </p:txEl>
                                          </p:spTgt>
                                        </p:tgtEl>
                                        <p:attrNameLst>
                                          <p:attrName>style.visibility</p:attrName>
                                        </p:attrNameLst>
                                      </p:cBhvr>
                                      <p:to>
                                        <p:strVal val="visible"/>
                                      </p:to>
                                    </p:set>
                                    <p:animEffect transition="in" filter="fade">
                                      <p:cBhvr>
                                        <p:cTn id="30" dur="10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tmplLst>
          <p:tmpl lvl="1">
            <p:tnLst>
              <p:par>
                <p:cTn presetID="10"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0"/>
                        <p:tgtEl>
                          <p:spTgt spid="3075"/>
                        </p:tgtEl>
                      </p:cBhvr>
                    </p:animEffect>
                  </p:childTnLst>
                </p:cTn>
              </p:par>
            </p:tnLst>
          </p:tmpl>
        </p:tmplLst>
      </p:bldP>
      <p:bldP spid="307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омер слайда 4"/>
          <p:cNvSpPr>
            <a:spLocks noGrp="1"/>
          </p:cNvSpPr>
          <p:nvPr>
            <p:ph type="sldNum" sz="quarter" idx="11"/>
          </p:nvPr>
        </p:nvSpPr>
        <p:spPr/>
        <p:txBody>
          <a:bodyPr/>
          <a:lstStyle>
            <a:lvl1pPr>
              <a:defRPr/>
            </a:lvl1pPr>
          </a:lstStyle>
          <a:p>
            <a:fld id="{C23138AF-6EB2-472A-8AB5-053DC43B3FCF}" type="slidenum">
              <a:rPr lang="en-US" altLang="ru-RU"/>
              <a:pPr/>
              <a:t>‹#›</a:t>
            </a:fld>
            <a:endParaRPr lang="en-US" altLang="ru-RU"/>
          </a:p>
        </p:txBody>
      </p:sp>
      <p:sp>
        <p:nvSpPr>
          <p:cNvPr id="6" name="Нижний колонтитул 5"/>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189492825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91300" y="350838"/>
            <a:ext cx="2095500" cy="597376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04800" y="350838"/>
            <a:ext cx="6134100" cy="59737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омер слайда 4"/>
          <p:cNvSpPr>
            <a:spLocks noGrp="1"/>
          </p:cNvSpPr>
          <p:nvPr>
            <p:ph type="sldNum" sz="quarter" idx="11"/>
          </p:nvPr>
        </p:nvSpPr>
        <p:spPr/>
        <p:txBody>
          <a:bodyPr/>
          <a:lstStyle>
            <a:lvl1pPr>
              <a:defRPr/>
            </a:lvl1pPr>
          </a:lstStyle>
          <a:p>
            <a:fld id="{E61403DE-219A-4B39-AB19-2933A3B2AE12}" type="slidenum">
              <a:rPr lang="en-US" altLang="ru-RU"/>
              <a:pPr/>
              <a:t>‹#›</a:t>
            </a:fld>
            <a:endParaRPr lang="en-US" altLang="ru-RU"/>
          </a:p>
        </p:txBody>
      </p:sp>
      <p:sp>
        <p:nvSpPr>
          <p:cNvPr id="6" name="Нижний колонтитул 5"/>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35179913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50838"/>
            <a:ext cx="7239000" cy="563562"/>
          </a:xfrm>
        </p:spPr>
        <p:txBody>
          <a:bodyPr/>
          <a:lstStyle/>
          <a:p>
            <a:r>
              <a:rPr lang="ru-RU"/>
              <a:t>Образец заголовка</a:t>
            </a:r>
          </a:p>
        </p:txBody>
      </p:sp>
      <p:sp>
        <p:nvSpPr>
          <p:cNvPr id="3" name="Таблица 2"/>
          <p:cNvSpPr>
            <a:spLocks noGrp="1"/>
          </p:cNvSpPr>
          <p:nvPr>
            <p:ph type="tbl" idx="1"/>
          </p:nvPr>
        </p:nvSpPr>
        <p:spPr>
          <a:xfrm>
            <a:off x="304800" y="1219200"/>
            <a:ext cx="8382000" cy="5105400"/>
          </a:xfrm>
        </p:spPr>
        <p:txBody>
          <a:bodyPr/>
          <a:lstStyle/>
          <a:p>
            <a:r>
              <a:rPr lang="ru-RU"/>
              <a:t>Вставка таблицы</a:t>
            </a:r>
          </a:p>
        </p:txBody>
      </p:sp>
      <p:sp>
        <p:nvSpPr>
          <p:cNvPr id="4" name="Дата 3"/>
          <p:cNvSpPr>
            <a:spLocks noGrp="1"/>
          </p:cNvSpPr>
          <p:nvPr>
            <p:ph type="dt" sz="half" idx="10"/>
          </p:nvPr>
        </p:nvSpPr>
        <p:spPr>
          <a:xfrm>
            <a:off x="4114800" y="6537325"/>
            <a:ext cx="2133600" cy="244475"/>
          </a:xfrm>
        </p:spPr>
        <p:txBody>
          <a:bodyPr/>
          <a:lstStyle>
            <a:lvl1pPr>
              <a:defRPr/>
            </a:lvl1pPr>
          </a:lstStyle>
          <a:p>
            <a:endParaRPr lang="ru-RU" altLang="ru-RU"/>
          </a:p>
        </p:txBody>
      </p:sp>
      <p:sp>
        <p:nvSpPr>
          <p:cNvPr id="5" name="Номер слайда 4"/>
          <p:cNvSpPr>
            <a:spLocks noGrp="1"/>
          </p:cNvSpPr>
          <p:nvPr>
            <p:ph type="sldNum" sz="quarter" idx="11"/>
          </p:nvPr>
        </p:nvSpPr>
        <p:spPr>
          <a:xfrm>
            <a:off x="304800" y="6537325"/>
            <a:ext cx="533400" cy="244475"/>
          </a:xfrm>
        </p:spPr>
        <p:txBody>
          <a:bodyPr/>
          <a:lstStyle>
            <a:lvl1pPr>
              <a:defRPr/>
            </a:lvl1pPr>
          </a:lstStyle>
          <a:p>
            <a:fld id="{0F126C7A-C763-4484-9172-CFE21152A012}" type="slidenum">
              <a:rPr lang="en-US" altLang="ru-RU"/>
              <a:pPr/>
              <a:t>‹#›</a:t>
            </a:fld>
            <a:endParaRPr lang="en-US" altLang="ru-RU"/>
          </a:p>
        </p:txBody>
      </p:sp>
      <p:sp>
        <p:nvSpPr>
          <p:cNvPr id="6" name="Нижний колонтитул 5"/>
          <p:cNvSpPr>
            <a:spLocks noGrp="1"/>
          </p:cNvSpPr>
          <p:nvPr>
            <p:ph type="ftr" sz="quarter" idx="12"/>
          </p:nvPr>
        </p:nvSpPr>
        <p:spPr>
          <a:xfrm>
            <a:off x="914400" y="6537325"/>
            <a:ext cx="2895600" cy="244475"/>
          </a:xfrm>
        </p:spPr>
        <p:txBody>
          <a:bodyPr/>
          <a:lstStyle>
            <a:lvl1pPr>
              <a:defRPr/>
            </a:lvl1pPr>
          </a:lstStyle>
          <a:p>
            <a:endParaRPr lang="en-US" altLang="ru-RU"/>
          </a:p>
        </p:txBody>
      </p:sp>
    </p:spTree>
    <p:extLst>
      <p:ext uri="{BB962C8B-B14F-4D97-AF65-F5344CB8AC3E}">
        <p14:creationId xmlns:p14="http://schemas.microsoft.com/office/powerpoint/2010/main" val="40144142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50838"/>
            <a:ext cx="7239000" cy="563562"/>
          </a:xfrm>
        </p:spPr>
        <p:txBody>
          <a:bodyPr/>
          <a:lstStyle/>
          <a:p>
            <a:r>
              <a:rPr lang="ru-RU"/>
              <a:t>Образец заголовка</a:t>
            </a:r>
          </a:p>
        </p:txBody>
      </p:sp>
      <p:sp>
        <p:nvSpPr>
          <p:cNvPr id="3" name="Диаграмма 2"/>
          <p:cNvSpPr>
            <a:spLocks noGrp="1"/>
          </p:cNvSpPr>
          <p:nvPr>
            <p:ph type="chart" idx="1"/>
          </p:nvPr>
        </p:nvSpPr>
        <p:spPr>
          <a:xfrm>
            <a:off x="304800" y="1219200"/>
            <a:ext cx="8382000" cy="5105400"/>
          </a:xfrm>
        </p:spPr>
        <p:txBody>
          <a:bodyPr/>
          <a:lstStyle/>
          <a:p>
            <a:r>
              <a:rPr lang="ru-RU"/>
              <a:t>Вставка диаграммы</a:t>
            </a:r>
          </a:p>
        </p:txBody>
      </p:sp>
      <p:sp>
        <p:nvSpPr>
          <p:cNvPr id="4" name="Дата 3"/>
          <p:cNvSpPr>
            <a:spLocks noGrp="1"/>
          </p:cNvSpPr>
          <p:nvPr>
            <p:ph type="dt" sz="half" idx="10"/>
          </p:nvPr>
        </p:nvSpPr>
        <p:spPr>
          <a:xfrm>
            <a:off x="4114800" y="6537325"/>
            <a:ext cx="2133600" cy="244475"/>
          </a:xfrm>
        </p:spPr>
        <p:txBody>
          <a:bodyPr/>
          <a:lstStyle>
            <a:lvl1pPr>
              <a:defRPr/>
            </a:lvl1pPr>
          </a:lstStyle>
          <a:p>
            <a:endParaRPr lang="ru-RU" altLang="ru-RU"/>
          </a:p>
        </p:txBody>
      </p:sp>
      <p:sp>
        <p:nvSpPr>
          <p:cNvPr id="5" name="Номер слайда 4"/>
          <p:cNvSpPr>
            <a:spLocks noGrp="1"/>
          </p:cNvSpPr>
          <p:nvPr>
            <p:ph type="sldNum" sz="quarter" idx="11"/>
          </p:nvPr>
        </p:nvSpPr>
        <p:spPr>
          <a:xfrm>
            <a:off x="304800" y="6537325"/>
            <a:ext cx="533400" cy="244475"/>
          </a:xfrm>
        </p:spPr>
        <p:txBody>
          <a:bodyPr/>
          <a:lstStyle>
            <a:lvl1pPr>
              <a:defRPr/>
            </a:lvl1pPr>
          </a:lstStyle>
          <a:p>
            <a:fld id="{F605D172-7F24-4E67-AA36-FB73F3D5D60E}" type="slidenum">
              <a:rPr lang="en-US" altLang="ru-RU"/>
              <a:pPr/>
              <a:t>‹#›</a:t>
            </a:fld>
            <a:endParaRPr lang="en-US" altLang="ru-RU"/>
          </a:p>
        </p:txBody>
      </p:sp>
      <p:sp>
        <p:nvSpPr>
          <p:cNvPr id="6" name="Нижний колонтитул 5"/>
          <p:cNvSpPr>
            <a:spLocks noGrp="1"/>
          </p:cNvSpPr>
          <p:nvPr>
            <p:ph type="ftr" sz="quarter" idx="12"/>
          </p:nvPr>
        </p:nvSpPr>
        <p:spPr>
          <a:xfrm>
            <a:off x="914400" y="6537325"/>
            <a:ext cx="2895600" cy="244475"/>
          </a:xfrm>
        </p:spPr>
        <p:txBody>
          <a:bodyPr/>
          <a:lstStyle>
            <a:lvl1pPr>
              <a:defRPr/>
            </a:lvl1pPr>
          </a:lstStyle>
          <a:p>
            <a:endParaRPr lang="en-US" altLang="ru-RU"/>
          </a:p>
        </p:txBody>
      </p:sp>
    </p:spTree>
    <p:extLst>
      <p:ext uri="{BB962C8B-B14F-4D97-AF65-F5344CB8AC3E}">
        <p14:creationId xmlns:p14="http://schemas.microsoft.com/office/powerpoint/2010/main" val="15888748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омер слайда 4"/>
          <p:cNvSpPr>
            <a:spLocks noGrp="1"/>
          </p:cNvSpPr>
          <p:nvPr>
            <p:ph type="sldNum" sz="quarter" idx="11"/>
          </p:nvPr>
        </p:nvSpPr>
        <p:spPr/>
        <p:txBody>
          <a:bodyPr/>
          <a:lstStyle>
            <a:lvl1pPr>
              <a:defRPr/>
            </a:lvl1pPr>
          </a:lstStyle>
          <a:p>
            <a:fld id="{149BD1B5-6B57-46A4-8D0B-476F4EB1F336}" type="slidenum">
              <a:rPr lang="en-US" altLang="ru-RU"/>
              <a:pPr/>
              <a:t>‹#›</a:t>
            </a:fld>
            <a:endParaRPr lang="en-US" altLang="ru-RU"/>
          </a:p>
        </p:txBody>
      </p:sp>
      <p:sp>
        <p:nvSpPr>
          <p:cNvPr id="6" name="Нижний колонтитул 5"/>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41703994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омер слайда 4"/>
          <p:cNvSpPr>
            <a:spLocks noGrp="1"/>
          </p:cNvSpPr>
          <p:nvPr>
            <p:ph type="sldNum" sz="quarter" idx="11"/>
          </p:nvPr>
        </p:nvSpPr>
        <p:spPr/>
        <p:txBody>
          <a:bodyPr/>
          <a:lstStyle>
            <a:lvl1pPr>
              <a:defRPr/>
            </a:lvl1pPr>
          </a:lstStyle>
          <a:p>
            <a:fld id="{809DE19A-F32D-4F78-8E9C-93ECE4C8CF8E}" type="slidenum">
              <a:rPr lang="en-US" altLang="ru-RU"/>
              <a:pPr/>
              <a:t>‹#›</a:t>
            </a:fld>
            <a:endParaRPr lang="en-US" altLang="ru-RU"/>
          </a:p>
        </p:txBody>
      </p:sp>
      <p:sp>
        <p:nvSpPr>
          <p:cNvPr id="6" name="Нижний колонтитул 5"/>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6715809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04800" y="1219200"/>
            <a:ext cx="4114800" cy="5105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0" y="1219200"/>
            <a:ext cx="4114800" cy="5105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омер слайда 5"/>
          <p:cNvSpPr>
            <a:spLocks noGrp="1"/>
          </p:cNvSpPr>
          <p:nvPr>
            <p:ph type="sldNum" sz="quarter" idx="11"/>
          </p:nvPr>
        </p:nvSpPr>
        <p:spPr/>
        <p:txBody>
          <a:bodyPr/>
          <a:lstStyle>
            <a:lvl1pPr>
              <a:defRPr/>
            </a:lvl1pPr>
          </a:lstStyle>
          <a:p>
            <a:fld id="{B63B5E67-0C27-47B3-B261-B14667976524}" type="slidenum">
              <a:rPr lang="en-US" altLang="ru-RU"/>
              <a:pPr/>
              <a:t>‹#›</a:t>
            </a:fld>
            <a:endParaRPr lang="en-US" altLang="ru-RU"/>
          </a:p>
        </p:txBody>
      </p:sp>
      <p:sp>
        <p:nvSpPr>
          <p:cNvPr id="7" name="Нижний колонтитул 6"/>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18141351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ltLang="ru-RU"/>
          </a:p>
        </p:txBody>
      </p:sp>
      <p:sp>
        <p:nvSpPr>
          <p:cNvPr id="8" name="Номер слайда 7"/>
          <p:cNvSpPr>
            <a:spLocks noGrp="1"/>
          </p:cNvSpPr>
          <p:nvPr>
            <p:ph type="sldNum" sz="quarter" idx="11"/>
          </p:nvPr>
        </p:nvSpPr>
        <p:spPr/>
        <p:txBody>
          <a:bodyPr/>
          <a:lstStyle>
            <a:lvl1pPr>
              <a:defRPr/>
            </a:lvl1pPr>
          </a:lstStyle>
          <a:p>
            <a:fld id="{2BD4B9A3-DEA0-453C-98AD-941C89FC1319}" type="slidenum">
              <a:rPr lang="en-US" altLang="ru-RU"/>
              <a:pPr/>
              <a:t>‹#›</a:t>
            </a:fld>
            <a:endParaRPr lang="en-US" altLang="ru-RU"/>
          </a:p>
        </p:txBody>
      </p:sp>
      <p:sp>
        <p:nvSpPr>
          <p:cNvPr id="9" name="Нижний колонтитул 8"/>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2846785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ltLang="ru-RU"/>
          </a:p>
        </p:txBody>
      </p:sp>
      <p:sp>
        <p:nvSpPr>
          <p:cNvPr id="4" name="Номер слайда 3"/>
          <p:cNvSpPr>
            <a:spLocks noGrp="1"/>
          </p:cNvSpPr>
          <p:nvPr>
            <p:ph type="sldNum" sz="quarter" idx="11"/>
          </p:nvPr>
        </p:nvSpPr>
        <p:spPr/>
        <p:txBody>
          <a:bodyPr/>
          <a:lstStyle>
            <a:lvl1pPr>
              <a:defRPr/>
            </a:lvl1pPr>
          </a:lstStyle>
          <a:p>
            <a:fld id="{765153C5-2436-4EE4-8C90-90E042163108}" type="slidenum">
              <a:rPr lang="en-US" altLang="ru-RU"/>
              <a:pPr/>
              <a:t>‹#›</a:t>
            </a:fld>
            <a:endParaRPr lang="en-US" altLang="ru-RU"/>
          </a:p>
        </p:txBody>
      </p:sp>
      <p:sp>
        <p:nvSpPr>
          <p:cNvPr id="5" name="Нижний колонтитул 4"/>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26336169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p>
        </p:txBody>
      </p:sp>
      <p:sp>
        <p:nvSpPr>
          <p:cNvPr id="3" name="Номер слайда 2"/>
          <p:cNvSpPr>
            <a:spLocks noGrp="1"/>
          </p:cNvSpPr>
          <p:nvPr>
            <p:ph type="sldNum" sz="quarter" idx="11"/>
          </p:nvPr>
        </p:nvSpPr>
        <p:spPr/>
        <p:txBody>
          <a:bodyPr/>
          <a:lstStyle>
            <a:lvl1pPr>
              <a:defRPr/>
            </a:lvl1pPr>
          </a:lstStyle>
          <a:p>
            <a:fld id="{6E5F9B6F-5B26-49AA-9997-CB74C1279E4C}" type="slidenum">
              <a:rPr lang="en-US" altLang="ru-RU"/>
              <a:pPr/>
              <a:t>‹#›</a:t>
            </a:fld>
            <a:endParaRPr lang="en-US" altLang="ru-RU"/>
          </a:p>
        </p:txBody>
      </p:sp>
      <p:sp>
        <p:nvSpPr>
          <p:cNvPr id="4" name="Нижний колонтитул 3"/>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33642375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омер слайда 5"/>
          <p:cNvSpPr>
            <a:spLocks noGrp="1"/>
          </p:cNvSpPr>
          <p:nvPr>
            <p:ph type="sldNum" sz="quarter" idx="11"/>
          </p:nvPr>
        </p:nvSpPr>
        <p:spPr/>
        <p:txBody>
          <a:bodyPr/>
          <a:lstStyle>
            <a:lvl1pPr>
              <a:defRPr/>
            </a:lvl1pPr>
          </a:lstStyle>
          <a:p>
            <a:fld id="{3A88DB6D-9310-4C65-AB02-28BC96FA8B60}" type="slidenum">
              <a:rPr lang="en-US" altLang="ru-RU"/>
              <a:pPr/>
              <a:t>‹#›</a:t>
            </a:fld>
            <a:endParaRPr lang="en-US" altLang="ru-RU"/>
          </a:p>
        </p:txBody>
      </p:sp>
      <p:sp>
        <p:nvSpPr>
          <p:cNvPr id="7" name="Нижний колонтитул 6"/>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5238053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омер слайда 5"/>
          <p:cNvSpPr>
            <a:spLocks noGrp="1"/>
          </p:cNvSpPr>
          <p:nvPr>
            <p:ph type="sldNum" sz="quarter" idx="11"/>
          </p:nvPr>
        </p:nvSpPr>
        <p:spPr/>
        <p:txBody>
          <a:bodyPr/>
          <a:lstStyle>
            <a:lvl1pPr>
              <a:defRPr/>
            </a:lvl1pPr>
          </a:lstStyle>
          <a:p>
            <a:fld id="{A2B6830A-2CA9-49EF-B9C9-E10C80A230FC}" type="slidenum">
              <a:rPr lang="en-US" altLang="ru-RU"/>
              <a:pPr/>
              <a:t>‹#›</a:t>
            </a:fld>
            <a:endParaRPr lang="en-US" altLang="ru-RU"/>
          </a:p>
        </p:txBody>
      </p:sp>
      <p:sp>
        <p:nvSpPr>
          <p:cNvPr id="7" name="Нижний колонтитул 6"/>
          <p:cNvSpPr>
            <a:spLocks noGrp="1"/>
          </p:cNvSpPr>
          <p:nvPr>
            <p:ph type="ftr" sz="quarter" idx="12"/>
          </p:nvPr>
        </p:nvSpPr>
        <p:spPr/>
        <p:txBody>
          <a:bodyPr/>
          <a:lstStyle>
            <a:lvl1pPr>
              <a:defRPr/>
            </a:lvl1pPr>
          </a:lstStyle>
          <a:p>
            <a:endParaRPr lang="en-US" altLang="ru-RU"/>
          </a:p>
        </p:txBody>
      </p:sp>
    </p:spTree>
    <p:extLst>
      <p:ext uri="{BB962C8B-B14F-4D97-AF65-F5344CB8AC3E}">
        <p14:creationId xmlns:p14="http://schemas.microsoft.com/office/powerpoint/2010/main" val="15439126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pSp>
        <p:nvGrpSpPr>
          <p:cNvPr id="1189" name="Group 165"/>
          <p:cNvGrpSpPr>
            <a:grpSpLocks/>
          </p:cNvGrpSpPr>
          <p:nvPr/>
        </p:nvGrpSpPr>
        <p:grpSpPr bwMode="auto">
          <a:xfrm>
            <a:off x="0" y="0"/>
            <a:ext cx="9144000" cy="1943100"/>
            <a:chOff x="0" y="0"/>
            <a:chExt cx="5760" cy="1224"/>
          </a:xfrm>
        </p:grpSpPr>
        <p:pic>
          <p:nvPicPr>
            <p:cNvPr id="1173" name="Picture 149" descr="4_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760" cy="1224"/>
            </a:xfrm>
            <a:prstGeom prst="rect">
              <a:avLst/>
            </a:prstGeom>
            <a:noFill/>
            <a:extLst>
              <a:ext uri="{909E8E84-426E-40DD-AFC4-6F175D3DCCD1}">
                <a14:hiddenFill xmlns:a14="http://schemas.microsoft.com/office/drawing/2010/main">
                  <a:solidFill>
                    <a:srgbClr val="FFFFFF"/>
                  </a:solidFill>
                </a14:hiddenFill>
              </a:ext>
            </a:extLst>
          </p:spPr>
        </p:pic>
        <p:pic>
          <p:nvPicPr>
            <p:cNvPr id="1177" name="Picture 153" descr="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94" y="0"/>
              <a:ext cx="666" cy="846"/>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12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930090">
              <a:off x="48" y="96"/>
              <a:ext cx="543" cy="524"/>
            </a:xfrm>
            <a:prstGeom prst="rect">
              <a:avLst/>
            </a:prstGeom>
            <a:noFill/>
            <a:extLst>
              <a:ext uri="{909E8E84-426E-40DD-AFC4-6F175D3DCCD1}">
                <a14:hiddenFill xmlns:a14="http://schemas.microsoft.com/office/drawing/2010/main">
                  <a:solidFill>
                    <a:srgbClr val="FFFFFF"/>
                  </a:solidFill>
                </a14:hiddenFill>
              </a:ext>
            </a:extLst>
          </p:spPr>
        </p:pic>
      </p:grpSp>
      <p:sp>
        <p:nvSpPr>
          <p:cNvPr id="1188" name="Rectangle 164"/>
          <p:cNvSpPr>
            <a:spLocks noChangeArrowheads="1"/>
          </p:cNvSpPr>
          <p:nvPr/>
        </p:nvSpPr>
        <p:spPr bwMode="gray">
          <a:xfrm>
            <a:off x="0" y="6553200"/>
            <a:ext cx="9144000" cy="304800"/>
          </a:xfrm>
          <a:prstGeom prst="rect">
            <a:avLst/>
          </a:prstGeom>
          <a:gradFill rotWithShape="1">
            <a:gsLst>
              <a:gs pos="0">
                <a:schemeClr val="hlink"/>
              </a:gs>
              <a:gs pos="100000">
                <a:schemeClr val="hlink">
                  <a:gamma/>
                  <a:shade val="6980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187" name="Picture 163" descr="artplus_nature_naturalcity38_g"/>
          <p:cNvPicPr>
            <a:picLocks noChangeAspect="1" noChangeArrowheads="1"/>
          </p:cNvPicPr>
          <p:nvPr/>
        </p:nvPicPr>
        <p:blipFill>
          <a:blip r:embed="rId18">
            <a:lum bright="12000" contrast="12000"/>
            <a:extLst>
              <a:ext uri="{28A0092B-C50C-407E-A947-70E740481C1C}">
                <a14:useLocalDpi xmlns:a14="http://schemas.microsoft.com/office/drawing/2010/main" val="0"/>
              </a:ext>
            </a:extLst>
          </a:blip>
          <a:srcRect r="31580"/>
          <a:stretch>
            <a:fillRect/>
          </a:stretch>
        </p:blipFill>
        <p:spPr bwMode="auto">
          <a:xfrm>
            <a:off x="7543800" y="5322888"/>
            <a:ext cx="1600200" cy="1535112"/>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4"/>
          <p:cNvSpPr>
            <a:spLocks noGrp="1" noChangeArrowheads="1"/>
          </p:cNvSpPr>
          <p:nvPr>
            <p:ph type="dt" sz="half" idx="2"/>
          </p:nvPr>
        </p:nvSpPr>
        <p:spPr bwMode="gray">
          <a:xfrm>
            <a:off x="4114800" y="65373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solidFill>
                  <a:schemeClr val="bg1"/>
                </a:solidFill>
                <a:latin typeface="+mn-lt"/>
              </a:defRPr>
            </a:lvl1pPr>
          </a:lstStyle>
          <a:p>
            <a:endParaRPr lang="ru-RU" altLang="ru-RU"/>
          </a:p>
        </p:txBody>
      </p:sp>
      <p:sp>
        <p:nvSpPr>
          <p:cNvPr id="1027" name="Rectangle 3"/>
          <p:cNvSpPr>
            <a:spLocks noGrp="1" noChangeArrowheads="1"/>
          </p:cNvSpPr>
          <p:nvPr>
            <p:ph type="body" idx="1"/>
          </p:nvPr>
        </p:nvSpPr>
        <p:spPr bwMode="gray">
          <a:xfrm>
            <a:off x="304800" y="1219200"/>
            <a:ext cx="8382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030" name="Rectangle 6"/>
          <p:cNvSpPr>
            <a:spLocks noGrp="1" noChangeArrowheads="1"/>
          </p:cNvSpPr>
          <p:nvPr>
            <p:ph type="sldNum" sz="quarter" idx="4"/>
          </p:nvPr>
        </p:nvSpPr>
        <p:spPr bwMode="gray">
          <a:xfrm>
            <a:off x="304800" y="6537325"/>
            <a:ext cx="53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chemeClr val="bg1"/>
                </a:solidFill>
                <a:latin typeface="+mn-lt"/>
              </a:defRPr>
            </a:lvl1pPr>
          </a:lstStyle>
          <a:p>
            <a:fld id="{B1F201B4-F333-4893-8F8E-A10E80436AC4}" type="slidenum">
              <a:rPr lang="en-US" altLang="ru-RU"/>
              <a:pPr/>
              <a:t>‹#›</a:t>
            </a:fld>
            <a:endParaRPr lang="en-US" altLang="ru-RU"/>
          </a:p>
        </p:txBody>
      </p:sp>
      <p:sp>
        <p:nvSpPr>
          <p:cNvPr id="1159" name="Line 135"/>
          <p:cNvSpPr>
            <a:spLocks noChangeShapeType="1"/>
          </p:cNvSpPr>
          <p:nvPr/>
        </p:nvSpPr>
        <p:spPr bwMode="white">
          <a:xfrm>
            <a:off x="9525" y="5967413"/>
            <a:ext cx="641350"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26" name="Rectangle 2"/>
          <p:cNvSpPr>
            <a:spLocks noGrp="1" noChangeArrowheads="1"/>
          </p:cNvSpPr>
          <p:nvPr>
            <p:ph type="title"/>
          </p:nvPr>
        </p:nvSpPr>
        <p:spPr bwMode="gray">
          <a:xfrm>
            <a:off x="838200" y="350838"/>
            <a:ext cx="7239000" cy="563562"/>
          </a:xfrm>
          <a:prstGeom prst="rect">
            <a:avLst/>
          </a:prstGeom>
          <a:noFill/>
          <a:ln>
            <a:noFill/>
          </a:ln>
          <a:effectLst>
            <a:outerShdw dist="28398" dir="1593903" algn="ctr" rotWithShape="0">
              <a:schemeClr val="bg1">
                <a:alpha val="50000"/>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endParaRPr lang="en-US" altLang="ru-RU"/>
          </a:p>
        </p:txBody>
      </p:sp>
      <p:sp>
        <p:nvSpPr>
          <p:cNvPr id="1183" name="Rectangle 159"/>
          <p:cNvSpPr>
            <a:spLocks noGrp="1" noChangeArrowheads="1"/>
          </p:cNvSpPr>
          <p:nvPr>
            <p:ph type="ftr" sz="quarter" idx="3"/>
          </p:nvPr>
        </p:nvSpPr>
        <p:spPr bwMode="gray">
          <a:xfrm>
            <a:off x="914400" y="6537325"/>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fade">
                                      <p:cBhvr>
                                        <p:cTn id="7" dur="1000"/>
                                        <p:tgtEl>
                                          <p:spTgt spid="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1" fontAlgn="base" hangingPunct="1">
        <a:spcBef>
          <a:spcPct val="0"/>
        </a:spcBef>
        <a:spcAft>
          <a:spcPct val="0"/>
        </a:spcAft>
        <a:defRPr sz="3200" b="1" kern="1200">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anose="020B0604030504040204" pitchFamily="34" charset="0"/>
        </a:defRPr>
      </a:lvl2pPr>
      <a:lvl3pPr algn="l" rtl="0" eaLnBrk="1" fontAlgn="base" hangingPunct="1">
        <a:spcBef>
          <a:spcPct val="0"/>
        </a:spcBef>
        <a:spcAft>
          <a:spcPct val="0"/>
        </a:spcAft>
        <a:defRPr sz="3200" b="1">
          <a:solidFill>
            <a:srgbClr val="000000"/>
          </a:solidFill>
          <a:latin typeface="Verdana" panose="020B0604030504040204" pitchFamily="34" charset="0"/>
        </a:defRPr>
      </a:lvl3pPr>
      <a:lvl4pPr algn="l" rtl="0" eaLnBrk="1" fontAlgn="base" hangingPunct="1">
        <a:spcBef>
          <a:spcPct val="0"/>
        </a:spcBef>
        <a:spcAft>
          <a:spcPct val="0"/>
        </a:spcAft>
        <a:defRPr sz="3200" b="1">
          <a:solidFill>
            <a:srgbClr val="000000"/>
          </a:solidFill>
          <a:latin typeface="Verdana" panose="020B0604030504040204" pitchFamily="34" charset="0"/>
        </a:defRPr>
      </a:lvl4pPr>
      <a:lvl5pPr algn="l" rtl="0" eaLnBrk="1" fontAlgn="base" hangingPunct="1">
        <a:spcBef>
          <a:spcPct val="0"/>
        </a:spcBef>
        <a:spcAft>
          <a:spcPct val="0"/>
        </a:spcAft>
        <a:defRPr sz="3200" b="1">
          <a:solidFill>
            <a:srgbClr val="000000"/>
          </a:solidFill>
          <a:latin typeface="Verdana" panose="020B0604030504040204" pitchFamily="34" charset="0"/>
        </a:defRPr>
      </a:lvl5pPr>
      <a:lvl6pPr marL="457200" algn="l" rtl="0" eaLnBrk="1" fontAlgn="base" hangingPunct="1">
        <a:spcBef>
          <a:spcPct val="0"/>
        </a:spcBef>
        <a:spcAft>
          <a:spcPct val="0"/>
        </a:spcAft>
        <a:defRPr sz="3200" b="1">
          <a:solidFill>
            <a:srgbClr val="000000"/>
          </a:solidFill>
          <a:latin typeface="Verdana" panose="020B0604030504040204" pitchFamily="34" charset="0"/>
        </a:defRPr>
      </a:lvl6pPr>
      <a:lvl7pPr marL="914400" algn="l" rtl="0" eaLnBrk="1" fontAlgn="base" hangingPunct="1">
        <a:spcBef>
          <a:spcPct val="0"/>
        </a:spcBef>
        <a:spcAft>
          <a:spcPct val="0"/>
        </a:spcAft>
        <a:defRPr sz="3200" b="1">
          <a:solidFill>
            <a:srgbClr val="000000"/>
          </a:solidFill>
          <a:latin typeface="Verdana" panose="020B0604030504040204" pitchFamily="34" charset="0"/>
        </a:defRPr>
      </a:lvl7pPr>
      <a:lvl8pPr marL="1371600" algn="l" rtl="0" eaLnBrk="1" fontAlgn="base" hangingPunct="1">
        <a:spcBef>
          <a:spcPct val="0"/>
        </a:spcBef>
        <a:spcAft>
          <a:spcPct val="0"/>
        </a:spcAft>
        <a:defRPr sz="3200" b="1">
          <a:solidFill>
            <a:srgbClr val="000000"/>
          </a:solidFill>
          <a:latin typeface="Verdana" panose="020B0604030504040204" pitchFamily="34" charset="0"/>
        </a:defRPr>
      </a:lvl8pPr>
      <a:lvl9pPr marL="1828800" algn="l" rtl="0" eaLnBrk="1" fontAlgn="base" hangingPunct="1">
        <a:spcBef>
          <a:spcPct val="0"/>
        </a:spcBef>
        <a:spcAft>
          <a:spcPct val="0"/>
        </a:spcAft>
        <a:defRPr sz="3200" b="1">
          <a:solidFill>
            <a:srgbClr val="000000"/>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tx1"/>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1" fontAlgn="base" hangingPunct="1">
        <a:spcBef>
          <a:spcPct val="20000"/>
        </a:spcBef>
        <a:spcAft>
          <a:spcPct val="0"/>
        </a:spcAft>
        <a:buClr>
          <a:schemeClr val="hlink"/>
        </a:buClr>
        <a:buChar char="•"/>
        <a:defRPr sz="2400" kern="1200">
          <a:solidFill>
            <a:schemeClr val="tx1"/>
          </a:solidFill>
          <a:latin typeface="Arial" panose="020B0604020202020204" pitchFamily="34" charset="0"/>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ctrTitle"/>
          </p:nvPr>
        </p:nvSpPr>
        <p:spPr>
          <a:xfrm>
            <a:off x="1295400" y="2438400"/>
            <a:ext cx="6705600" cy="990600"/>
          </a:xfrm>
        </p:spPr>
        <p:txBody>
          <a:bodyPr/>
          <a:lstStyle/>
          <a:p>
            <a:pPr>
              <a:tabLst>
                <a:tab pos="2743200" algn="l"/>
              </a:tabLst>
            </a:pPr>
            <a:r>
              <a:rPr lang="en-US" altLang="ru-RU" sz="2500" b="0">
                <a:solidFill>
                  <a:schemeClr val="tx2"/>
                </a:solidFill>
              </a:rPr>
              <a:t>ThemeGallery</a:t>
            </a:r>
            <a:r>
              <a:rPr lang="en-US" altLang="ru-RU" sz="2500">
                <a:solidFill>
                  <a:schemeClr val="accent2"/>
                </a:solidFill>
              </a:rPr>
              <a:t> </a:t>
            </a:r>
            <a:br>
              <a:rPr lang="en-US" altLang="ru-RU" sz="2500">
                <a:solidFill>
                  <a:schemeClr val="accent2"/>
                </a:solidFill>
              </a:rPr>
            </a:br>
            <a:r>
              <a:rPr lang="en-US" altLang="ru-RU" sz="5400"/>
              <a:t>PowerTemplate</a:t>
            </a:r>
          </a:p>
        </p:txBody>
      </p:sp>
      <p:sp>
        <p:nvSpPr>
          <p:cNvPr id="100357" name="Rectangle 5"/>
          <p:cNvSpPr>
            <a:spLocks noGrp="1" noChangeArrowheads="1"/>
          </p:cNvSpPr>
          <p:nvPr>
            <p:ph type="subTitle" idx="1"/>
          </p:nvPr>
        </p:nvSpPr>
        <p:spPr>
          <a:xfrm>
            <a:off x="1905000" y="3733800"/>
            <a:ext cx="5715000" cy="304800"/>
          </a:xfrm>
        </p:spPr>
        <p:txBody>
          <a:bodyPr/>
          <a:lstStyle/>
          <a:p>
            <a:pPr>
              <a:lnSpc>
                <a:spcPct val="80000"/>
              </a:lnSpc>
            </a:pPr>
            <a:r>
              <a:rPr lang="en-US" altLang="ru-RU" dirty="0"/>
              <a:t>www.themegallery.com</a:t>
            </a:r>
          </a:p>
        </p:txBody>
      </p:sp>
      <p:sp>
        <p:nvSpPr>
          <p:cNvPr id="2" name="Горизонтальный свиток 1"/>
          <p:cNvSpPr/>
          <p:nvPr/>
        </p:nvSpPr>
        <p:spPr bwMode="auto">
          <a:xfrm>
            <a:off x="251520" y="836712"/>
            <a:ext cx="8784976" cy="4176464"/>
          </a:xfrm>
          <a:prstGeom prst="horizontalScroll">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ro-RO" sz="2800" b="1" dirty="0">
                <a:solidFill>
                  <a:schemeClr val="tx2">
                    <a:lumMod val="50000"/>
                  </a:schemeClr>
                </a:solidFill>
                <a:latin typeface="Times New Roman" panose="02020603050405020304" pitchFamily="18" charset="0"/>
                <a:cs typeface="Times New Roman" panose="02020603050405020304" pitchFamily="18" charset="0"/>
              </a:rPr>
              <a:t>Monitorizarea  respectării </a:t>
            </a:r>
            <a:endParaRPr lang="en-US" sz="2800" b="1" dirty="0">
              <a:solidFill>
                <a:schemeClr val="tx2">
                  <a:lumMod val="50000"/>
                </a:schemeClr>
              </a:solidFill>
              <a:latin typeface="Times New Roman" panose="02020603050405020304" pitchFamily="18" charset="0"/>
              <a:cs typeface="Times New Roman" panose="02020603050405020304" pitchFamily="18" charset="0"/>
            </a:endParaRPr>
          </a:p>
          <a:p>
            <a:pPr algn="ctr"/>
            <a:r>
              <a:rPr lang="ro-RO" sz="2800" b="1" dirty="0">
                <a:solidFill>
                  <a:schemeClr val="tx2">
                    <a:lumMod val="50000"/>
                  </a:schemeClr>
                </a:solidFill>
                <a:latin typeface="Times New Roman" panose="02020603050405020304" pitchFamily="18" charset="0"/>
                <a:cs typeface="Times New Roman" panose="02020603050405020304" pitchFamily="18" charset="0"/>
              </a:rPr>
              <a:t>Standardelor minime de calitate în </a:t>
            </a:r>
            <a:endParaRPr lang="en-US" sz="2800" b="1" dirty="0">
              <a:solidFill>
                <a:schemeClr val="tx2">
                  <a:lumMod val="50000"/>
                </a:schemeClr>
              </a:solidFill>
              <a:latin typeface="Times New Roman" panose="02020603050405020304" pitchFamily="18" charset="0"/>
              <a:cs typeface="Times New Roman" panose="02020603050405020304" pitchFamily="18" charset="0"/>
            </a:endParaRPr>
          </a:p>
          <a:p>
            <a:pPr algn="ctr"/>
            <a:r>
              <a:rPr lang="ro-RO" sz="2800" b="1" dirty="0">
                <a:solidFill>
                  <a:schemeClr val="tx2">
                    <a:lumMod val="50000"/>
                  </a:schemeClr>
                </a:solidFill>
                <a:latin typeface="Times New Roman" panose="02020603050405020304" pitchFamily="18" charset="0"/>
                <a:cs typeface="Times New Roman" panose="02020603050405020304" pitchFamily="18" charset="0"/>
              </a:rPr>
              <a:t>Centrele de plasament pentru copiii separați de părinți, din subordinea </a:t>
            </a:r>
            <a:endParaRPr lang="en-US" sz="2800" b="1" dirty="0">
              <a:solidFill>
                <a:schemeClr val="tx2">
                  <a:lumMod val="50000"/>
                </a:schemeClr>
              </a:solidFill>
              <a:latin typeface="Times New Roman" panose="02020603050405020304" pitchFamily="18" charset="0"/>
              <a:cs typeface="Times New Roman" panose="02020603050405020304" pitchFamily="18" charset="0"/>
            </a:endParaRPr>
          </a:p>
          <a:p>
            <a:pPr algn="ctr"/>
            <a:r>
              <a:rPr lang="ro-RO" sz="2800" b="1" dirty="0">
                <a:solidFill>
                  <a:schemeClr val="tx2">
                    <a:lumMod val="50000"/>
                  </a:schemeClr>
                </a:solidFill>
                <a:latin typeface="Times New Roman" panose="02020603050405020304" pitchFamily="18" charset="0"/>
                <a:cs typeface="Times New Roman" panose="02020603050405020304" pitchFamily="18" charset="0"/>
              </a:rPr>
              <a:t>Direcţiei municipale pentru protecţia drepturilor copilului</a:t>
            </a:r>
            <a:r>
              <a:rPr lang="ro-RO" b="1" dirty="0">
                <a:solidFill>
                  <a:schemeClr val="tx2">
                    <a:lumMod val="50000"/>
                  </a:schemeClr>
                </a:solidFill>
                <a:latin typeface="Times New Roman" panose="02020603050405020304" pitchFamily="18" charset="0"/>
                <a:cs typeface="Times New Roman" panose="02020603050405020304" pitchFamily="18" charset="0"/>
              </a:rPr>
              <a:t>.</a:t>
            </a:r>
            <a:endParaRPr kumimoji="0" lang="ru-RU" sz="1800" b="1" i="0" u="none" strike="noStrike" cap="none" normalizeH="0" baseline="0" dirty="0">
              <a:ln>
                <a:noFill/>
              </a:ln>
              <a:solidFill>
                <a:schemeClr val="tx2">
                  <a:lumMod val="50000"/>
                </a:schemeClr>
              </a:solidFill>
              <a:effectLst/>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3923928" y="4725144"/>
            <a:ext cx="1944793" cy="1920406"/>
          </a:xfrm>
          <a:prstGeom prst="rect">
            <a:avLst/>
          </a:prstGeom>
          <a:ln>
            <a:solidFill>
              <a:srgbClr val="7CD10E"/>
            </a:solid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0357">
                                            <p:txEl>
                                              <p:pRg st="0" end="0"/>
                                            </p:txEl>
                                          </p:spTgt>
                                        </p:tgtEl>
                                        <p:attrNameLst>
                                          <p:attrName>style.visibility</p:attrName>
                                        </p:attrNameLst>
                                      </p:cBhvr>
                                      <p:to>
                                        <p:strVal val="visible"/>
                                      </p:to>
                                    </p:set>
                                    <p:animEffect transition="in" filter="wipe(left)">
                                      <p:cBhvr>
                                        <p:cTn id="7" dur="1000"/>
                                        <p:tgtEl>
                                          <p:spTgt spid="1003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196752"/>
            <a:ext cx="4114800" cy="5112568"/>
          </a:xfrm>
          <a:prstGeom prst="rect">
            <a:avLst/>
          </a:prstGeom>
          <a:ln>
            <a:noFill/>
          </a:ln>
          <a:effectLst>
            <a:softEdge rad="112500"/>
          </a:effectLst>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340768"/>
            <a:ext cx="4114800" cy="4824536"/>
          </a:xfrm>
          <a:prstGeom prst="rect">
            <a:avLst/>
          </a:prstGeom>
          <a:ln>
            <a:noFill/>
          </a:ln>
          <a:effectLst>
            <a:softEdge rad="112500"/>
          </a:effectLst>
        </p:spPr>
      </p:pic>
    </p:spTree>
    <p:extLst>
      <p:ext uri="{BB962C8B-B14F-4D97-AF65-F5344CB8AC3E}">
        <p14:creationId xmlns:p14="http://schemas.microsoft.com/office/powerpoint/2010/main" val="6612626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260648"/>
            <a:ext cx="4114800" cy="336318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9992" y="260648"/>
            <a:ext cx="4114800" cy="3384376"/>
          </a:xfrm>
        </p:spPr>
      </p:pic>
      <p:pic>
        <p:nvPicPr>
          <p:cNvPr id="1026" name="Picture 2" descr="C:\Users\Admin\Desktop\69165994_717616962029502_1047883689926590464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3789040"/>
            <a:ext cx="6336704"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647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65125"/>
            <a:ext cx="8856984" cy="1695723"/>
          </a:xfrm>
        </p:spPr>
        <p:txBody>
          <a:bodyPr/>
          <a:lstStyle/>
          <a:p>
            <a:pPr algn="ctr">
              <a:lnSpc>
                <a:spcPct val="150000"/>
              </a:lnSpc>
            </a:pPr>
            <a:r>
              <a:rPr lang="ro-RO" sz="1600" dirty="0">
                <a:solidFill>
                  <a:srgbClr val="C00000"/>
                </a:solidFill>
              </a:rPr>
              <a:t>Centrul asigură copiilor o alimentaţie sănătoasă, variată şi corespunzătoare din punct de vedere calitativ şi cantitativ, ţinând cont de vârstă, nevoile şi preferinţele acestora, în conformitate cu legislaţia în vigoare. Meniul este asigurat în conformitate cu normativele nutriţionale în vigoare şi este coordonat cu Centrul municipal de sănătate publică.</a:t>
            </a:r>
            <a:endParaRPr lang="ru-RU" sz="1600" dirty="0">
              <a:solidFill>
                <a:srgbClr val="C00000"/>
              </a:solidFill>
            </a:endParaRPr>
          </a:p>
        </p:txBody>
      </p:sp>
      <p:pic>
        <p:nvPicPr>
          <p:cNvPr id="10" name="Объект 9"/>
          <p:cNvPicPr>
            <a:picLocks noGrp="1" noChangeAspect="1"/>
          </p:cNvPicPr>
          <p:nvPr>
            <p:ph sz="quarter" idx="4"/>
          </p:nvPr>
        </p:nvPicPr>
        <p:blipFill>
          <a:blip r:embed="rId2"/>
          <a:stretch>
            <a:fillRect/>
          </a:stretch>
        </p:blipFill>
        <p:spPr>
          <a:xfrm>
            <a:off x="4629150" y="2505074"/>
            <a:ext cx="4406900" cy="4258925"/>
          </a:xfrm>
          <a:prstGeom prst="rect">
            <a:avLst/>
          </a:prstGeom>
          <a:ln>
            <a:noFill/>
          </a:ln>
          <a:effectLst>
            <a:softEdge rad="112500"/>
          </a:effectLst>
        </p:spPr>
      </p:pic>
      <p:pic>
        <p:nvPicPr>
          <p:cNvPr id="9" name="Объект 8"/>
          <p:cNvPicPr>
            <a:picLocks noGrp="1" noChangeAspect="1"/>
          </p:cNvPicPr>
          <p:nvPr>
            <p:ph sz="half" idx="2"/>
          </p:nvPr>
        </p:nvPicPr>
        <p:blipFill>
          <a:blip r:embed="rId3"/>
          <a:stretch>
            <a:fillRect/>
          </a:stretch>
        </p:blipFill>
        <p:spPr>
          <a:xfrm>
            <a:off x="323528" y="2505074"/>
            <a:ext cx="3888725" cy="4236293"/>
          </a:xfrm>
          <a:prstGeom prst="rect">
            <a:avLst/>
          </a:prstGeom>
          <a:ln>
            <a:noFill/>
          </a:ln>
          <a:effectLst>
            <a:softEdge rad="112500"/>
          </a:effectLst>
        </p:spPr>
      </p:pic>
    </p:spTree>
    <p:extLst>
      <p:ext uri="{BB962C8B-B14F-4D97-AF65-F5344CB8AC3E}">
        <p14:creationId xmlns:p14="http://schemas.microsoft.com/office/powerpoint/2010/main" val="34975224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50838"/>
            <a:ext cx="7982272" cy="563562"/>
          </a:xfrm>
        </p:spPr>
        <p:txBody>
          <a:bodyPr/>
          <a:lstStyle/>
          <a:p>
            <a:pPr algn="ctr"/>
            <a:r>
              <a:rPr lang="x-none" sz="1800" dirty="0">
                <a:solidFill>
                  <a:srgbClr val="C00000"/>
                </a:solidFill>
                <a:latin typeface="Times New Roman" panose="02020603050405020304" pitchFamily="18" charset="0"/>
                <a:cs typeface="Times New Roman" panose="02020603050405020304" pitchFamily="18" charset="0"/>
              </a:rPr>
              <a:t>LEGUME SI FRUCTE PREGATITE PENTRU SEZONUL DE  IARNA DE CATRE  BENEFICIARI IMPREUNA CU PEDAGOGII </a:t>
            </a:r>
            <a:endParaRPr lang="ru-RU" sz="1800" dirty="0">
              <a:solidFill>
                <a:srgbClr val="C00000"/>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a:stretch>
            <a:fillRect/>
          </a:stretch>
        </p:blipFill>
        <p:spPr>
          <a:xfrm>
            <a:off x="587438" y="1219200"/>
            <a:ext cx="3549524" cy="5105400"/>
          </a:xfrm>
          <a:prstGeom prst="rect">
            <a:avLst/>
          </a:prstGeom>
          <a:ln>
            <a:noFill/>
          </a:ln>
          <a:effectLst>
            <a:softEdge rad="112500"/>
          </a:effectLst>
        </p:spPr>
      </p:pic>
      <p:pic>
        <p:nvPicPr>
          <p:cNvPr id="6" name="Объект 5"/>
          <p:cNvPicPr>
            <a:picLocks noGrp="1" noChangeAspect="1"/>
          </p:cNvPicPr>
          <p:nvPr>
            <p:ph sz="half" idx="2"/>
          </p:nvPr>
        </p:nvPicPr>
        <p:blipFill>
          <a:blip r:embed="rId3"/>
          <a:stretch>
            <a:fillRect/>
          </a:stretch>
        </p:blipFill>
        <p:spPr>
          <a:xfrm>
            <a:off x="4927600" y="1219200"/>
            <a:ext cx="3403600" cy="5105400"/>
          </a:xfrm>
          <a:prstGeom prst="rect">
            <a:avLst/>
          </a:prstGeom>
          <a:ln>
            <a:noFill/>
          </a:ln>
          <a:effectLst>
            <a:softEdge rad="112500"/>
          </a:effectLst>
        </p:spPr>
      </p:pic>
    </p:spTree>
    <p:extLst>
      <p:ext uri="{BB962C8B-B14F-4D97-AF65-F5344CB8AC3E}">
        <p14:creationId xmlns:p14="http://schemas.microsoft.com/office/powerpoint/2010/main" val="3098244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stretch>
            <a:fillRect/>
          </a:stretch>
        </p:blipFill>
        <p:spPr>
          <a:xfrm>
            <a:off x="319360" y="1219200"/>
            <a:ext cx="4085679" cy="5105400"/>
          </a:xfrm>
          <a:prstGeom prst="rect">
            <a:avLst/>
          </a:prstGeom>
          <a:ln>
            <a:noFill/>
          </a:ln>
          <a:effectLst>
            <a:softEdge rad="112500"/>
          </a:effectLst>
        </p:spPr>
      </p:pic>
      <p:pic>
        <p:nvPicPr>
          <p:cNvPr id="3" name="Объект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268760"/>
            <a:ext cx="4392488" cy="4983832"/>
          </a:xfrm>
          <a:prstGeom prst="rect">
            <a:avLst/>
          </a:prstGeom>
          <a:ln>
            <a:noFill/>
          </a:ln>
          <a:effectLst>
            <a:softEdge rad="112500"/>
          </a:effectLst>
        </p:spPr>
      </p:pic>
    </p:spTree>
    <p:extLst>
      <p:ext uri="{BB962C8B-B14F-4D97-AF65-F5344CB8AC3E}">
        <p14:creationId xmlns:p14="http://schemas.microsoft.com/office/powerpoint/2010/main" val="41592313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sz="half" idx="2"/>
          </p:nvPr>
        </p:nvPicPr>
        <p:blipFill>
          <a:blip r:embed="rId2"/>
          <a:stretch>
            <a:fillRect/>
          </a:stretch>
        </p:blipFill>
        <p:spPr>
          <a:xfrm>
            <a:off x="4662512" y="1219200"/>
            <a:ext cx="3933776" cy="5105400"/>
          </a:xfrm>
          <a:prstGeom prst="rect">
            <a:avLst/>
          </a:prstGeom>
          <a:ln>
            <a:noFill/>
          </a:ln>
          <a:effectLst>
            <a:softEdge rad="112500"/>
          </a:effectLst>
        </p:spPr>
      </p:pic>
      <p:pic>
        <p:nvPicPr>
          <p:cNvPr id="8" name="Объект 7"/>
          <p:cNvPicPr>
            <a:picLocks noGrp="1" noChangeAspect="1"/>
          </p:cNvPicPr>
          <p:nvPr>
            <p:ph sz="half" idx="1"/>
          </p:nvPr>
        </p:nvPicPr>
        <p:blipFill>
          <a:blip r:embed="rId3"/>
          <a:stretch>
            <a:fillRect/>
          </a:stretch>
        </p:blipFill>
        <p:spPr>
          <a:xfrm>
            <a:off x="539553" y="1219200"/>
            <a:ext cx="3672408" cy="5105400"/>
          </a:xfrm>
          <a:prstGeom prst="rect">
            <a:avLst/>
          </a:prstGeom>
          <a:ln>
            <a:noFill/>
          </a:ln>
          <a:effectLst>
            <a:softEdge rad="112500"/>
          </a:effectLst>
        </p:spPr>
      </p:pic>
    </p:spTree>
    <p:extLst>
      <p:ext uri="{BB962C8B-B14F-4D97-AF65-F5344CB8AC3E}">
        <p14:creationId xmlns:p14="http://schemas.microsoft.com/office/powerpoint/2010/main" val="5833599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50838"/>
            <a:ext cx="8515672" cy="701898"/>
          </a:xfrm>
        </p:spPr>
        <p:txBody>
          <a:bodyPr/>
          <a:lstStyle/>
          <a:p>
            <a:pPr algn="ctr"/>
            <a:r>
              <a:rPr lang="ro-RO" sz="1600" i="1" dirty="0">
                <a:solidFill>
                  <a:srgbClr val="C00000"/>
                </a:solidFill>
              </a:rPr>
              <a:t>Oferim  copiilor posibilitatea de a participa la alegerea meniului zilnic, precum şi în activităţile de pregătire şi servire a mesei, pentru dezvoltarea deprinderilor pentru viaţă independentă.</a:t>
            </a:r>
            <a:endParaRPr lang="ru-RU" sz="1600" i="1" dirty="0">
              <a:solidFill>
                <a:srgbClr val="C00000"/>
              </a:solidFill>
            </a:endParaRPr>
          </a:p>
        </p:txBody>
      </p:sp>
      <p:pic>
        <p:nvPicPr>
          <p:cNvPr id="4" name="Объект 3"/>
          <p:cNvPicPr>
            <a:picLocks noGrp="1" noChangeAspect="1"/>
          </p:cNvPicPr>
          <p:nvPr>
            <p:ph idx="1"/>
          </p:nvPr>
        </p:nvPicPr>
        <p:blipFill>
          <a:blip r:embed="rId2"/>
          <a:stretch>
            <a:fillRect/>
          </a:stretch>
        </p:blipFill>
        <p:spPr>
          <a:xfrm>
            <a:off x="179512" y="1412776"/>
            <a:ext cx="3666667" cy="2066667"/>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107504" y="3645024"/>
            <a:ext cx="2752381" cy="3095238"/>
          </a:xfrm>
          <a:prstGeom prst="rect">
            <a:avLst/>
          </a:prstGeom>
          <a:ln>
            <a:noFill/>
          </a:ln>
          <a:effectLst>
            <a:softEdge rad="112500"/>
          </a:effectLst>
        </p:spPr>
      </p:pic>
      <p:pic>
        <p:nvPicPr>
          <p:cNvPr id="6" name="Рисунок 5"/>
          <p:cNvPicPr>
            <a:picLocks noChangeAspect="1"/>
          </p:cNvPicPr>
          <p:nvPr/>
        </p:nvPicPr>
        <p:blipFill>
          <a:blip r:embed="rId4"/>
          <a:stretch>
            <a:fillRect/>
          </a:stretch>
        </p:blipFill>
        <p:spPr>
          <a:xfrm>
            <a:off x="5796136" y="3658163"/>
            <a:ext cx="3240360" cy="3082099"/>
          </a:xfrm>
          <a:prstGeom prst="rect">
            <a:avLst/>
          </a:prstGeom>
          <a:ln>
            <a:noFill/>
          </a:ln>
          <a:effectLst>
            <a:softEdge rad="112500"/>
          </a:effectLst>
        </p:spPr>
      </p:pic>
      <p:pic>
        <p:nvPicPr>
          <p:cNvPr id="7" name="Рисунок 6"/>
          <p:cNvPicPr>
            <a:picLocks noChangeAspect="1"/>
          </p:cNvPicPr>
          <p:nvPr/>
        </p:nvPicPr>
        <p:blipFill>
          <a:blip r:embed="rId5"/>
          <a:stretch>
            <a:fillRect/>
          </a:stretch>
        </p:blipFill>
        <p:spPr>
          <a:xfrm>
            <a:off x="4562636" y="1478610"/>
            <a:ext cx="4113820" cy="2028571"/>
          </a:xfrm>
          <a:prstGeom prst="rect">
            <a:avLst/>
          </a:prstGeom>
          <a:ln>
            <a:noFill/>
          </a:ln>
          <a:effectLst>
            <a:softEdge rad="112500"/>
          </a:effectLst>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9885" y="3658163"/>
            <a:ext cx="2822054" cy="3068960"/>
          </a:xfrm>
          <a:prstGeom prst="rect">
            <a:avLst/>
          </a:prstGeom>
          <a:ln>
            <a:noFill/>
          </a:ln>
          <a:effectLst>
            <a:softEdge rad="112500"/>
          </a:effectLst>
        </p:spPr>
      </p:pic>
    </p:spTree>
    <p:extLst>
      <p:ext uri="{BB962C8B-B14F-4D97-AF65-F5344CB8AC3E}">
        <p14:creationId xmlns:p14="http://schemas.microsoft.com/office/powerpoint/2010/main" val="25878931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784976" cy="1080120"/>
          </a:xfrm>
        </p:spPr>
        <p:txBody>
          <a:bodyPr/>
          <a:lstStyle/>
          <a:p>
            <a:pPr algn="ctr"/>
            <a:r>
              <a:rPr lang="x-none" sz="2400" dirty="0">
                <a:solidFill>
                  <a:srgbClr val="C00000"/>
                </a:solidFill>
                <a:latin typeface="Times New Roman" panose="02020603050405020304" pitchFamily="18" charset="0"/>
                <a:cs typeface="Times New Roman" panose="02020603050405020304" pitchFamily="18" charset="0"/>
              </a:rPr>
              <a:t>CORNIȘOARELE PREGATITE DE COPII</a:t>
            </a:r>
            <a:br>
              <a:rPr lang="x-none" sz="2400" dirty="0">
                <a:solidFill>
                  <a:srgbClr val="C00000"/>
                </a:solidFill>
                <a:latin typeface="Times New Roman" panose="02020603050405020304" pitchFamily="18" charset="0"/>
                <a:cs typeface="Times New Roman" panose="02020603050405020304" pitchFamily="18" charset="0"/>
              </a:rPr>
            </a:br>
            <a:r>
              <a:rPr lang="x-none" sz="2400" dirty="0">
                <a:solidFill>
                  <a:srgbClr val="C00000"/>
                </a:solidFill>
                <a:latin typeface="Times New Roman" panose="02020603050405020304" pitchFamily="18" charset="0"/>
                <a:cs typeface="Times New Roman" panose="02020603050405020304" pitchFamily="18" charset="0"/>
              </a:rPr>
              <a:t> SUNT CELE MAI GUSTOASE</a:t>
            </a:r>
            <a:endParaRPr lang="ru-RU" sz="2400" dirty="0">
              <a:solidFill>
                <a:srgbClr val="C00000"/>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932040" y="1267969"/>
            <a:ext cx="3672408" cy="5105400"/>
          </a:xfrm>
          <a:prstGeom prst="rect">
            <a:avLst/>
          </a:prstGeom>
          <a:ln>
            <a:noFill/>
          </a:ln>
          <a:effectLst>
            <a:softEdge rad="112500"/>
          </a:effectLst>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1560" y="1268760"/>
            <a:ext cx="3672408" cy="5105400"/>
          </a:xfrm>
          <a:prstGeom prst="rect">
            <a:avLst/>
          </a:prstGeom>
          <a:ln>
            <a:noFill/>
          </a:ln>
          <a:effectLst>
            <a:softEdge rad="112500"/>
          </a:effectLst>
        </p:spPr>
      </p:pic>
    </p:spTree>
    <p:extLst>
      <p:ext uri="{BB962C8B-B14F-4D97-AF65-F5344CB8AC3E}">
        <p14:creationId xmlns:p14="http://schemas.microsoft.com/office/powerpoint/2010/main" val="31670589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4800" y="260648"/>
            <a:ext cx="8382000" cy="6063952"/>
          </a:xfrm>
          <a:scene3d>
            <a:camera prst="orthographicFront"/>
            <a:lightRig rig="threePt" dir="t"/>
          </a:scene3d>
          <a:sp3d>
            <a:bevelT/>
          </a:sp3d>
        </p:spPr>
        <p:txBody>
          <a:bodyPr/>
          <a:lstStyle/>
          <a:p>
            <a:pPr marL="0" indent="0" algn="ctr">
              <a:lnSpc>
                <a:spcPct val="150000"/>
              </a:lnSpc>
              <a:buNone/>
            </a:pPr>
            <a:r>
              <a:rPr lang="ro-RO" sz="2000" dirty="0">
                <a:solidFill>
                  <a:schemeClr val="accent6">
                    <a:lumMod val="75000"/>
                  </a:schemeClr>
                </a:solidFill>
              </a:rPr>
              <a:t>Fiecare copil din  Serviciile de  plasament este încadrat, conform vârstei şi necesităţilor de dezvoltare, în instituţiile de învăţământ preşcolar, primar, gimnazial, liceal sau vocaţional din comunitate.</a:t>
            </a:r>
          </a:p>
          <a:p>
            <a:pPr marL="0" indent="0" algn="ctr">
              <a:buNone/>
            </a:pPr>
            <a:r>
              <a:rPr lang="ro-RO" sz="2000" dirty="0">
                <a:solidFill>
                  <a:srgbClr val="C00000"/>
                </a:solidFill>
              </a:rPr>
              <a:t>Personalul Centrului: </a:t>
            </a:r>
          </a:p>
          <a:p>
            <a:pPr>
              <a:buFont typeface="Wingdings" panose="05000000000000000000" pitchFamily="2" charset="2"/>
              <a:buChar char="Ø"/>
            </a:pPr>
            <a:r>
              <a:rPr lang="ro-RO" i="1" dirty="0">
                <a:latin typeface="Times New Roman" panose="02020603050405020304" pitchFamily="18" charset="0"/>
                <a:cs typeface="Times New Roman" panose="02020603050405020304" pitchFamily="18" charset="0"/>
              </a:rPr>
              <a:t>oferă copiilor suport la pregătirea temelor, activităţi destinate să dezvolte capacitatea de a fi independent în viaţa cotidiană, precum şi susţinere în dezvoltarea cognitivă şi afectivă. </a:t>
            </a:r>
          </a:p>
          <a:p>
            <a:pPr>
              <a:buFont typeface="Wingdings" panose="05000000000000000000" pitchFamily="2" charset="2"/>
              <a:buChar char="Ø"/>
            </a:pPr>
            <a:r>
              <a:rPr lang="ro-RO" i="1" dirty="0">
                <a:latin typeface="Times New Roman" panose="02020603050405020304" pitchFamily="18" charset="0"/>
                <a:cs typeface="Times New Roman" panose="02020603050405020304" pitchFamily="18" charset="0"/>
              </a:rPr>
              <a:t>vizitează cu regularitate instituţia de învăţământ, participă la ședințele cu părinții și la activitățile extrașcolare desfășurate în cadrul instituției de învățământ.</a:t>
            </a:r>
          </a:p>
          <a:p>
            <a:pPr marL="0" indent="0">
              <a:buNone/>
            </a:pPr>
            <a:endParaRPr lang="ru-RU" dirty="0"/>
          </a:p>
        </p:txBody>
      </p:sp>
    </p:spTree>
    <p:extLst>
      <p:ext uri="{BB962C8B-B14F-4D97-AF65-F5344CB8AC3E}">
        <p14:creationId xmlns:p14="http://schemas.microsoft.com/office/powerpoint/2010/main" val="42460259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stretch>
            <a:fillRect/>
          </a:stretch>
        </p:blipFill>
        <p:spPr>
          <a:xfrm>
            <a:off x="179512" y="1219200"/>
            <a:ext cx="4114800" cy="4586064"/>
          </a:xfrm>
          <a:prstGeom prst="rect">
            <a:avLst/>
          </a:prstGeom>
          <a:ln>
            <a:noFill/>
          </a:ln>
          <a:effectLst>
            <a:softEdge rad="112500"/>
          </a:effectLst>
        </p:spPr>
      </p:pic>
      <p:sp>
        <p:nvSpPr>
          <p:cNvPr id="4" name="Объект 3"/>
          <p:cNvSpPr>
            <a:spLocks noGrp="1"/>
          </p:cNvSpPr>
          <p:nvPr>
            <p:ph sz="half" idx="2"/>
          </p:nvPr>
        </p:nvSpPr>
        <p:spPr/>
        <p:txBody>
          <a:bodyPr/>
          <a:lstStyle/>
          <a:p>
            <a:endParaRPr lang="ru-RU" dirty="0"/>
          </a:p>
        </p:txBody>
      </p:sp>
      <p:pic>
        <p:nvPicPr>
          <p:cNvPr id="6" name="Рисунок 5"/>
          <p:cNvPicPr>
            <a:picLocks noChangeAspect="1"/>
          </p:cNvPicPr>
          <p:nvPr/>
        </p:nvPicPr>
        <p:blipFill>
          <a:blip r:embed="rId3"/>
          <a:stretch>
            <a:fillRect/>
          </a:stretch>
        </p:blipFill>
        <p:spPr>
          <a:xfrm>
            <a:off x="4644008" y="1268760"/>
            <a:ext cx="4114800" cy="4536504"/>
          </a:xfrm>
          <a:prstGeom prst="rect">
            <a:avLst/>
          </a:prstGeom>
          <a:ln>
            <a:noFill/>
          </a:ln>
          <a:effectLst>
            <a:softEdge rad="112500"/>
          </a:effectLst>
        </p:spPr>
      </p:pic>
    </p:spTree>
    <p:extLst>
      <p:ext uri="{BB962C8B-B14F-4D97-AF65-F5344CB8AC3E}">
        <p14:creationId xmlns:p14="http://schemas.microsoft.com/office/powerpoint/2010/main" val="37478940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4800" y="116632"/>
            <a:ext cx="8382000" cy="6207968"/>
          </a:xfrm>
        </p:spPr>
        <p:txBody>
          <a:bodyPr/>
          <a:lstStyle/>
          <a:p>
            <a:pPr marL="0" indent="0" algn="ctr">
              <a:buNone/>
            </a:pPr>
            <a:r>
              <a:rPr lang="ro-RO" dirty="0"/>
              <a:t>	</a:t>
            </a:r>
            <a:r>
              <a:rPr lang="ro-RO" sz="2400" dirty="0"/>
              <a:t>Actualmente, în subordinea </a:t>
            </a:r>
            <a:r>
              <a:rPr lang="ro-RO" sz="2400"/>
              <a:t>DMPDC sunt </a:t>
            </a:r>
            <a:r>
              <a:rPr lang="ro-RO" sz="2400" dirty="0"/>
              <a:t>7 servicii de plasament pentru copiii separaţi de părinţi</a:t>
            </a:r>
            <a:r>
              <a:rPr lang="ro-RO" sz="2400"/>
              <a:t>, dintre care </a:t>
            </a:r>
            <a:r>
              <a:rPr lang="ro-RO" sz="2400" dirty="0"/>
              <a:t>6 sunt funcţionale:</a:t>
            </a:r>
            <a:endParaRPr lang="ru-RU" sz="2400" dirty="0"/>
          </a:p>
        </p:txBody>
      </p:sp>
      <p:graphicFrame>
        <p:nvGraphicFramePr>
          <p:cNvPr id="4" name="Схема 3"/>
          <p:cNvGraphicFramePr/>
          <p:nvPr>
            <p:extLst>
              <p:ext uri="{D42A27DB-BD31-4B8C-83A1-F6EECF244321}">
                <p14:modId xmlns:p14="http://schemas.microsoft.com/office/powerpoint/2010/main" val="3201719116"/>
              </p:ext>
            </p:extLst>
          </p:nvPr>
        </p:nvGraphicFramePr>
        <p:xfrm>
          <a:off x="395536" y="1700808"/>
          <a:ext cx="8496944" cy="515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90415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50838"/>
            <a:ext cx="7239000" cy="1349970"/>
          </a:xfrm>
        </p:spPr>
        <p:txBody>
          <a:bodyPr/>
          <a:lstStyle/>
          <a:p>
            <a:pPr algn="ctr"/>
            <a:r>
              <a:rPr lang="ro-RO" sz="2000" dirty="0"/>
              <a:t>	</a:t>
            </a:r>
            <a:r>
              <a:rPr lang="ro-RO" sz="2000" dirty="0">
                <a:solidFill>
                  <a:schemeClr val="tx2">
                    <a:lumMod val="50000"/>
                  </a:schemeClr>
                </a:solidFill>
              </a:rPr>
              <a:t>Timpul liber şi activităţile</a:t>
            </a:r>
            <a:br>
              <a:rPr lang="ro-RO" sz="2000" dirty="0">
                <a:solidFill>
                  <a:schemeClr val="tx2">
                    <a:lumMod val="50000"/>
                  </a:schemeClr>
                </a:solidFill>
              </a:rPr>
            </a:br>
            <a:r>
              <a:rPr lang="ro-RO" sz="2000" dirty="0">
                <a:solidFill>
                  <a:srgbClr val="C00000"/>
                </a:solidFill>
              </a:rPr>
              <a:t>Serviciul asigură copiilor oportunităţi multiple de petrecere a timpului liber, de recreere şi socializare, care contribuie la dezvoltarea fizică, cognitivă, socială şi emoţională a lor, ţinând cont de vârsta, cultura</a:t>
            </a:r>
            <a:r>
              <a:rPr lang="ro-RO" sz="2000">
                <a:solidFill>
                  <a:srgbClr val="C00000"/>
                </a:solidFill>
              </a:rPr>
              <a:t>, limba, </a:t>
            </a:r>
            <a:r>
              <a:rPr lang="ro-RO" sz="2000" dirty="0">
                <a:solidFill>
                  <a:srgbClr val="C00000"/>
                </a:solidFill>
              </a:rPr>
              <a:t>religia, interesele şi abilităţile acestora.</a:t>
            </a:r>
          </a:p>
        </p:txBody>
      </p:sp>
      <p:pic>
        <p:nvPicPr>
          <p:cNvPr id="5" name="Объект 4"/>
          <p:cNvPicPr>
            <a:picLocks noGrp="1" noChangeAspect="1"/>
          </p:cNvPicPr>
          <p:nvPr>
            <p:ph sz="half" idx="1"/>
          </p:nvPr>
        </p:nvPicPr>
        <p:blipFill>
          <a:blip r:embed="rId2"/>
          <a:stretch>
            <a:fillRect/>
          </a:stretch>
        </p:blipFill>
        <p:spPr>
          <a:xfrm>
            <a:off x="259013" y="2348880"/>
            <a:ext cx="4009524" cy="4032448"/>
          </a:xfrm>
          <a:prstGeom prst="rect">
            <a:avLst/>
          </a:prstGeom>
          <a:ln>
            <a:noFill/>
          </a:ln>
          <a:effectLst>
            <a:softEdge rad="112500"/>
          </a:effectLst>
        </p:spPr>
      </p:pic>
      <p:pic>
        <p:nvPicPr>
          <p:cNvPr id="6" name="Объект 5"/>
          <p:cNvPicPr>
            <a:picLocks noGrp="1" noChangeAspect="1"/>
          </p:cNvPicPr>
          <p:nvPr>
            <p:ph sz="half" idx="2"/>
          </p:nvPr>
        </p:nvPicPr>
        <p:blipFill>
          <a:blip r:embed="rId3"/>
          <a:stretch>
            <a:fillRect/>
          </a:stretch>
        </p:blipFill>
        <p:spPr>
          <a:xfrm>
            <a:off x="5148064" y="2348880"/>
            <a:ext cx="3744416" cy="4248471"/>
          </a:xfrm>
          <a:prstGeom prst="rect">
            <a:avLst/>
          </a:prstGeom>
          <a:ln>
            <a:noFill/>
          </a:ln>
          <a:effectLst>
            <a:softEdge rad="112500"/>
          </a:effectLst>
        </p:spPr>
      </p:pic>
    </p:spTree>
    <p:extLst>
      <p:ext uri="{BB962C8B-B14F-4D97-AF65-F5344CB8AC3E}">
        <p14:creationId xmlns:p14="http://schemas.microsoft.com/office/powerpoint/2010/main" val="28659691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stretch>
            <a:fillRect/>
          </a:stretch>
        </p:blipFill>
        <p:spPr>
          <a:xfrm>
            <a:off x="395536" y="188640"/>
            <a:ext cx="2408818" cy="3323809"/>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0" y="4277048"/>
            <a:ext cx="3658988" cy="2580952"/>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5363048" y="4277048"/>
            <a:ext cx="3780952" cy="2580952"/>
          </a:xfrm>
          <a:prstGeom prst="rect">
            <a:avLst/>
          </a:prstGeom>
          <a:ln>
            <a:noFill/>
          </a:ln>
          <a:effectLst>
            <a:softEdge rad="112500"/>
          </a:effectLst>
        </p:spPr>
      </p:pic>
      <p:pic>
        <p:nvPicPr>
          <p:cNvPr id="8" name="Рисунок 7"/>
          <p:cNvPicPr>
            <a:picLocks noChangeAspect="1"/>
          </p:cNvPicPr>
          <p:nvPr/>
        </p:nvPicPr>
        <p:blipFill>
          <a:blip r:embed="rId5"/>
          <a:stretch>
            <a:fillRect/>
          </a:stretch>
        </p:blipFill>
        <p:spPr>
          <a:xfrm>
            <a:off x="6808860" y="188639"/>
            <a:ext cx="2304762" cy="3323809"/>
          </a:xfrm>
          <a:prstGeom prst="rect">
            <a:avLst/>
          </a:prstGeom>
          <a:ln>
            <a:noFill/>
          </a:ln>
          <a:effectLst>
            <a:softEdge rad="112500"/>
          </a:effectLst>
        </p:spPr>
      </p:pic>
      <p:pic>
        <p:nvPicPr>
          <p:cNvPr id="9" name="Рисунок 8"/>
          <p:cNvPicPr>
            <a:picLocks noChangeAspect="1"/>
          </p:cNvPicPr>
          <p:nvPr/>
        </p:nvPicPr>
        <p:blipFill>
          <a:blip r:embed="rId6"/>
          <a:stretch>
            <a:fillRect/>
          </a:stretch>
        </p:blipFill>
        <p:spPr>
          <a:xfrm>
            <a:off x="3658988" y="188640"/>
            <a:ext cx="2295238" cy="3323809"/>
          </a:xfrm>
          <a:prstGeom prst="rect">
            <a:avLst/>
          </a:prstGeom>
          <a:ln>
            <a:noFill/>
          </a:ln>
          <a:effectLst>
            <a:softEdge rad="112500"/>
          </a:effectLst>
        </p:spPr>
      </p:pic>
    </p:spTree>
    <p:extLst>
      <p:ext uri="{BB962C8B-B14F-4D97-AF65-F5344CB8AC3E}">
        <p14:creationId xmlns:p14="http://schemas.microsoft.com/office/powerpoint/2010/main" val="698000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stretch>
            <a:fillRect/>
          </a:stretch>
        </p:blipFill>
        <p:spPr>
          <a:xfrm>
            <a:off x="323528" y="188640"/>
            <a:ext cx="2880320" cy="3600400"/>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5220072" y="4437112"/>
            <a:ext cx="3923928" cy="2420888"/>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4139952" y="188640"/>
            <a:ext cx="4680520" cy="3600400"/>
          </a:xfrm>
          <a:prstGeom prst="rect">
            <a:avLst/>
          </a:prstGeom>
          <a:ln>
            <a:noFill/>
          </a:ln>
          <a:effectLst>
            <a:softEdge rad="112500"/>
          </a:effectLst>
        </p:spPr>
      </p:pic>
      <p:pic>
        <p:nvPicPr>
          <p:cNvPr id="8" name="Рисунок 7"/>
          <p:cNvPicPr>
            <a:picLocks noChangeAspect="1"/>
          </p:cNvPicPr>
          <p:nvPr/>
        </p:nvPicPr>
        <p:blipFill>
          <a:blip r:embed="rId5"/>
          <a:stretch>
            <a:fillRect/>
          </a:stretch>
        </p:blipFill>
        <p:spPr>
          <a:xfrm>
            <a:off x="323528" y="4437112"/>
            <a:ext cx="3816424" cy="2282691"/>
          </a:xfrm>
          <a:prstGeom prst="rect">
            <a:avLst/>
          </a:prstGeom>
          <a:ln>
            <a:noFill/>
          </a:ln>
          <a:effectLst>
            <a:softEdge rad="112500"/>
          </a:effectLst>
        </p:spPr>
      </p:pic>
    </p:spTree>
    <p:extLst>
      <p:ext uri="{BB962C8B-B14F-4D97-AF65-F5344CB8AC3E}">
        <p14:creationId xmlns:p14="http://schemas.microsoft.com/office/powerpoint/2010/main" val="9461982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000" dirty="0"/>
              <a:t> </a:t>
            </a:r>
          </a:p>
        </p:txBody>
      </p:sp>
      <p:pic>
        <p:nvPicPr>
          <p:cNvPr id="4" name="Объект 3"/>
          <p:cNvPicPr>
            <a:picLocks noGrp="1" noChangeAspect="1"/>
          </p:cNvPicPr>
          <p:nvPr>
            <p:ph idx="1"/>
          </p:nvPr>
        </p:nvPicPr>
        <p:blipFill>
          <a:blip r:embed="rId2"/>
          <a:stretch>
            <a:fillRect/>
          </a:stretch>
        </p:blipFill>
        <p:spPr>
          <a:xfrm>
            <a:off x="7092280" y="4455211"/>
            <a:ext cx="3456384" cy="2393058"/>
          </a:xfrm>
          <a:prstGeom prst="rect">
            <a:avLst/>
          </a:prstGeom>
        </p:spPr>
      </p:pic>
      <p:sp>
        <p:nvSpPr>
          <p:cNvPr id="5" name="TextBox 4"/>
          <p:cNvSpPr txBox="1"/>
          <p:nvPr/>
        </p:nvSpPr>
        <p:spPr>
          <a:xfrm>
            <a:off x="331380" y="632619"/>
            <a:ext cx="8561100" cy="5078313"/>
          </a:xfrm>
          <a:prstGeom prst="rect">
            <a:avLst/>
          </a:prstGeom>
          <a:noFill/>
        </p:spPr>
        <p:txBody>
          <a:bodyPr wrap="square" rtlCol="0">
            <a:spAutoFit/>
          </a:bodyPr>
          <a:lstStyle/>
          <a:p>
            <a:pPr algn="ctr"/>
            <a:r>
              <a:rPr lang="ro-RO" dirty="0"/>
              <a:t>	</a:t>
            </a:r>
            <a:r>
              <a:rPr lang="ro-RO" sz="2800" b="1" i="1" dirty="0">
                <a:solidFill>
                  <a:srgbClr val="C00000"/>
                </a:solidFill>
                <a:latin typeface="Times New Roman" panose="02020603050405020304" pitchFamily="18" charset="0"/>
                <a:cs typeface="Times New Roman" panose="02020603050405020304" pitchFamily="18" charset="0"/>
              </a:rPr>
              <a:t>INDEMNIZAŢIILE ZILNICE</a:t>
            </a:r>
          </a:p>
          <a:p>
            <a:pPr algn="ctr"/>
            <a:r>
              <a:rPr lang="ro-RO" sz="2000" b="1" dirty="0">
                <a:solidFill>
                  <a:schemeClr val="tx2">
                    <a:lumMod val="50000"/>
                  </a:schemeClr>
                </a:solidFill>
              </a:rPr>
              <a:t>Baza juridică: Hotărârea Guvernului Republicii Moldova nr. 378 din   25.04.2018  “La stabilirea și plata indemnizației zilnice pentru copii”</a:t>
            </a:r>
          </a:p>
          <a:p>
            <a:pPr algn="ctr"/>
            <a:endParaRPr lang="ro-RO" sz="2000" b="1" dirty="0">
              <a:solidFill>
                <a:schemeClr val="tx2">
                  <a:lumMod val="50000"/>
                </a:schemeClr>
              </a:solidFill>
            </a:endParaRPr>
          </a:p>
          <a:p>
            <a:pPr algn="ctr"/>
            <a:endParaRPr lang="ro-RO" sz="2000" b="1" dirty="0">
              <a:solidFill>
                <a:schemeClr val="tx2">
                  <a:lumMod val="50000"/>
                </a:schemeClr>
              </a:solidFill>
            </a:endParaRPr>
          </a:p>
          <a:p>
            <a:pPr algn="ctr"/>
            <a:r>
              <a:rPr lang="ro-RO" sz="2000" b="1" dirty="0">
                <a:solidFill>
                  <a:srgbClr val="C00000"/>
                </a:solidFill>
              </a:rPr>
              <a:t>Scopul: </a:t>
            </a:r>
            <a:r>
              <a:rPr lang="ro-RO" sz="2000" b="1" dirty="0">
                <a:solidFill>
                  <a:schemeClr val="tx2">
                    <a:lumMod val="50000"/>
                  </a:schemeClr>
                </a:solidFill>
              </a:rPr>
              <a:t>Dezvoltarea abilităților individuale ale copiilor privind gestionarea rațională și eficientă a banilor personali.</a:t>
            </a:r>
          </a:p>
          <a:p>
            <a:pPr algn="ctr"/>
            <a:endParaRPr lang="ro-RO" sz="2000" b="1" dirty="0">
              <a:solidFill>
                <a:schemeClr val="tx2">
                  <a:lumMod val="50000"/>
                </a:schemeClr>
              </a:solidFill>
            </a:endParaRPr>
          </a:p>
          <a:p>
            <a:pPr algn="ctr"/>
            <a:endParaRPr lang="ro-RO" sz="2000" b="1" dirty="0">
              <a:solidFill>
                <a:schemeClr val="tx2">
                  <a:lumMod val="50000"/>
                </a:schemeClr>
              </a:solidFill>
            </a:endParaRPr>
          </a:p>
          <a:p>
            <a:pPr algn="ctr"/>
            <a:r>
              <a:rPr lang="ro-RO" sz="2000" b="1" dirty="0">
                <a:solidFill>
                  <a:srgbClr val="C00000"/>
                </a:solidFill>
              </a:rPr>
              <a:t>Beneficiari: </a:t>
            </a:r>
            <a:r>
              <a:rPr lang="ro-RO" sz="2000" b="1" dirty="0">
                <a:solidFill>
                  <a:schemeClr val="tx2">
                    <a:lumMod val="50000"/>
                  </a:schemeClr>
                </a:solidFill>
              </a:rPr>
              <a:t>Copii care dețin statut de copil rămas temporar fără ocrotire părintească sau de copil rămas fără ocrotire părintească,  care sunt încadraţi într-o instituţie de învăţământ, începând cu clasa a cincea până la împlinirea vârstei de 18 ani.</a:t>
            </a:r>
          </a:p>
          <a:p>
            <a:pPr algn="ctr"/>
            <a:endParaRPr lang="ro-RO" sz="2800" b="1" dirty="0">
              <a:solidFill>
                <a:schemeClr val="tx2">
                  <a:lumMod val="50000"/>
                </a:schemeClr>
              </a:solidFill>
            </a:endParaRPr>
          </a:p>
          <a:p>
            <a:pPr algn="ctr"/>
            <a:endParaRPr lang="ru-RU" sz="2800" b="1" dirty="0">
              <a:solidFill>
                <a:schemeClr val="tx2">
                  <a:lumMod val="50000"/>
                </a:schemeClr>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4" y="4941168"/>
            <a:ext cx="1449363" cy="1479798"/>
          </a:xfrm>
          <a:prstGeom prst="rect">
            <a:avLst/>
          </a:prstGeom>
          <a:ln>
            <a:noFill/>
          </a:ln>
          <a:effectLst>
            <a:softEdge rad="112500"/>
          </a:effectLst>
        </p:spPr>
      </p:pic>
    </p:spTree>
    <p:extLst>
      <p:ext uri="{BB962C8B-B14F-4D97-AF65-F5344CB8AC3E}">
        <p14:creationId xmlns:p14="http://schemas.microsoft.com/office/powerpoint/2010/main" val="33590631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o-RO" i="1" dirty="0">
                <a:solidFill>
                  <a:srgbClr val="C00000"/>
                </a:solidFill>
                <a:latin typeface="Times New Roman" panose="02020603050405020304" pitchFamily="18" charset="0"/>
                <a:cs typeface="Times New Roman" panose="02020603050405020304" pitchFamily="18" charset="0"/>
              </a:rPr>
              <a:t>Cuantumul: </a:t>
            </a:r>
            <a:endParaRPr lang="ru-RU" i="1"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200317879"/>
              </p:ext>
            </p:extLst>
          </p:nvPr>
        </p:nvGraphicFramePr>
        <p:xfrm>
          <a:off x="1" y="1196752"/>
          <a:ext cx="7092279" cy="5353690"/>
        </p:xfrm>
        <a:graphic>
          <a:graphicData uri="http://schemas.openxmlformats.org/drawingml/2006/table">
            <a:tbl>
              <a:tblPr/>
              <a:tblGrid>
                <a:gridCol w="1093628">
                  <a:extLst>
                    <a:ext uri="{9D8B030D-6E8A-4147-A177-3AD203B41FA5}">
                      <a16:colId xmlns:a16="http://schemas.microsoft.com/office/drawing/2014/main" xmlns="" val="1854793173"/>
                    </a:ext>
                  </a:extLst>
                </a:gridCol>
                <a:gridCol w="1764559">
                  <a:extLst>
                    <a:ext uri="{9D8B030D-6E8A-4147-A177-3AD203B41FA5}">
                      <a16:colId xmlns:a16="http://schemas.microsoft.com/office/drawing/2014/main" xmlns="" val="2464331210"/>
                    </a:ext>
                  </a:extLst>
                </a:gridCol>
                <a:gridCol w="2078615">
                  <a:extLst>
                    <a:ext uri="{9D8B030D-6E8A-4147-A177-3AD203B41FA5}">
                      <a16:colId xmlns:a16="http://schemas.microsoft.com/office/drawing/2014/main" xmlns="" val="1860071994"/>
                    </a:ext>
                  </a:extLst>
                </a:gridCol>
                <a:gridCol w="2155477">
                  <a:extLst>
                    <a:ext uri="{9D8B030D-6E8A-4147-A177-3AD203B41FA5}">
                      <a16:colId xmlns:a16="http://schemas.microsoft.com/office/drawing/2014/main" xmlns="" val="3118497292"/>
                    </a:ext>
                  </a:extLst>
                </a:gridCol>
              </a:tblGrid>
              <a:tr h="343547">
                <a:tc rowSpan="2">
                  <a:txBody>
                    <a:bodyPr/>
                    <a:lstStyle/>
                    <a:p>
                      <a:pPr>
                        <a:lnSpc>
                          <a:spcPct val="115000"/>
                        </a:lnSpc>
                        <a:spcAft>
                          <a:spcPts val="0"/>
                        </a:spcAft>
                      </a:pPr>
                      <a:r>
                        <a:rPr lang="ro-RO" sz="2800" b="1" dirty="0">
                          <a:solidFill>
                            <a:schemeClr val="tx2">
                              <a:lumMod val="75000"/>
                            </a:schemeClr>
                          </a:solidFill>
                          <a:effectLst/>
                          <a:latin typeface="Times New Roman" panose="02020603050405020304" pitchFamily="18" charset="0"/>
                          <a:ea typeface="Times New Roman" panose="02020603050405020304" pitchFamily="18" charset="0"/>
                        </a:rPr>
                        <a:t>Anul</a:t>
                      </a:r>
                      <a:endParaRPr lang="ru-RU" sz="1800" b="1" dirty="0">
                        <a:solidFill>
                          <a:schemeClr val="tx2">
                            <a:lumMod val="75000"/>
                          </a:schemeClr>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gridSpan="3">
                  <a:txBody>
                    <a:bodyPr/>
                    <a:lstStyle/>
                    <a:p>
                      <a:pPr algn="ctr">
                        <a:lnSpc>
                          <a:spcPct val="115000"/>
                        </a:lnSpc>
                        <a:spcAft>
                          <a:spcPts val="0"/>
                        </a:spcAft>
                      </a:pPr>
                      <a:r>
                        <a:rPr lang="ro-RO" sz="2000" b="1" i="0" dirty="0">
                          <a:solidFill>
                            <a:schemeClr val="accent2">
                              <a:lumMod val="75000"/>
                            </a:schemeClr>
                          </a:solidFill>
                          <a:effectLst/>
                          <a:latin typeface="Times New Roman" panose="02020603050405020304" pitchFamily="18" charset="0"/>
                          <a:ea typeface="Times New Roman" panose="02020603050405020304" pitchFamily="18" charset="0"/>
                        </a:rPr>
                        <a:t>Cuantumul indemnizaţiei zilnice, lei</a:t>
                      </a:r>
                      <a:endParaRPr lang="ru-RU" sz="1400" i="0" dirty="0">
                        <a:solidFill>
                          <a:schemeClr val="accent2">
                            <a:lumMod val="75000"/>
                          </a:schemeClr>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616354133"/>
                  </a:ext>
                </a:extLst>
              </a:tr>
              <a:tr h="4418306">
                <a:tc vMerge="1">
                  <a:txBody>
                    <a:bodyPr/>
                    <a:lstStyle/>
                    <a:p>
                      <a:endParaRPr lang="ru-RU"/>
                    </a:p>
                  </a:txBody>
                  <a:tcPr/>
                </a:tc>
                <a:tc>
                  <a:txBody>
                    <a:bodyPr/>
                    <a:lstStyle/>
                    <a:p>
                      <a:pPr>
                        <a:lnSpc>
                          <a:spcPct val="115000"/>
                        </a:lnSpc>
                        <a:spcAft>
                          <a:spcPts val="0"/>
                        </a:spcAft>
                      </a:pPr>
                      <a:r>
                        <a:rPr lang="ro-RO" sz="2000" b="1" dirty="0">
                          <a:solidFill>
                            <a:schemeClr val="tx2">
                              <a:lumMod val="75000"/>
                            </a:schemeClr>
                          </a:solidFill>
                          <a:effectLst/>
                          <a:latin typeface="Times New Roman" panose="02020603050405020304" pitchFamily="18" charset="0"/>
                          <a:ea typeface="Times New Roman" panose="02020603050405020304" pitchFamily="18" charset="0"/>
                        </a:rPr>
                        <a:t>Zilele obișnuite</a:t>
                      </a:r>
                      <a:endParaRPr lang="ru-RU" sz="1400" b="1" dirty="0">
                        <a:solidFill>
                          <a:schemeClr val="tx2">
                            <a:lumMod val="75000"/>
                          </a:schemeClr>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o-RO" sz="1800" b="1" dirty="0">
                          <a:solidFill>
                            <a:schemeClr val="tx2">
                              <a:lumMod val="75000"/>
                            </a:schemeClr>
                          </a:solidFill>
                          <a:effectLst/>
                          <a:latin typeface="Times New Roman" panose="02020603050405020304" pitchFamily="18" charset="0"/>
                          <a:ea typeface="Times New Roman" panose="02020603050405020304" pitchFamily="18" charset="0"/>
                        </a:rPr>
                        <a:t>Ziua de naștere a copilului</a:t>
                      </a:r>
                      <a:endParaRPr lang="ru-RU" sz="1200" b="1" dirty="0">
                        <a:solidFill>
                          <a:schemeClr val="tx2">
                            <a:lumMod val="75000"/>
                          </a:schemeClr>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ro-RO" sz="1800" b="1" dirty="0">
                          <a:solidFill>
                            <a:schemeClr val="tx2">
                              <a:lumMod val="75000"/>
                            </a:schemeClr>
                          </a:solidFill>
                          <a:effectLst/>
                          <a:latin typeface="Times New Roman" panose="02020603050405020304" pitchFamily="18" charset="0"/>
                          <a:ea typeface="Times New Roman" panose="02020603050405020304" pitchFamily="18" charset="0"/>
                        </a:rPr>
                        <a:t>Zilele de sărbătoare:</a:t>
                      </a:r>
                      <a:endParaRPr lang="ru-RU" sz="1100" b="1" dirty="0">
                        <a:solidFill>
                          <a:schemeClr val="tx2">
                            <a:lumMod val="75000"/>
                          </a:schemeClr>
                        </a:solidFill>
                        <a:effectLst/>
                        <a:latin typeface="Calibri" panose="020F0502020204030204" pitchFamily="34" charset="0"/>
                        <a:ea typeface="Times New Roman" panose="02020603050405020304" pitchFamily="18" charset="0"/>
                      </a:endParaRPr>
                    </a:p>
                    <a:p>
                      <a:pPr>
                        <a:lnSpc>
                          <a:spcPct val="115000"/>
                        </a:lnSpc>
                        <a:spcAft>
                          <a:spcPts val="0"/>
                        </a:spcAft>
                      </a:pPr>
                      <a:r>
                        <a:rPr lang="ro-RO" sz="1800" b="1" dirty="0">
                          <a:solidFill>
                            <a:schemeClr val="tx2">
                              <a:lumMod val="75000"/>
                            </a:schemeClr>
                          </a:solidFill>
                          <a:effectLst/>
                          <a:latin typeface="Times New Roman" panose="02020603050405020304" pitchFamily="18" charset="0"/>
                          <a:ea typeface="Times New Roman" panose="02020603050405020304" pitchFamily="18" charset="0"/>
                        </a:rPr>
                        <a:t>1. Anul Nou (1 ianuarie)</a:t>
                      </a:r>
                      <a:endParaRPr lang="ru-RU" sz="1100" b="1" dirty="0">
                        <a:solidFill>
                          <a:schemeClr val="tx2">
                            <a:lumMod val="75000"/>
                          </a:schemeClr>
                        </a:solidFill>
                        <a:effectLst/>
                        <a:latin typeface="Calibri" panose="020F0502020204030204" pitchFamily="34" charset="0"/>
                        <a:ea typeface="Times New Roman" panose="02020603050405020304" pitchFamily="18" charset="0"/>
                      </a:endParaRPr>
                    </a:p>
                    <a:p>
                      <a:pPr>
                        <a:lnSpc>
                          <a:spcPct val="115000"/>
                        </a:lnSpc>
                        <a:spcAft>
                          <a:spcPts val="0"/>
                        </a:spcAft>
                      </a:pPr>
                      <a:r>
                        <a:rPr lang="ro-RO" sz="1800" b="1" dirty="0">
                          <a:solidFill>
                            <a:schemeClr val="tx2">
                              <a:lumMod val="75000"/>
                            </a:schemeClr>
                          </a:solidFill>
                          <a:effectLst/>
                          <a:latin typeface="Times New Roman" panose="02020603050405020304" pitchFamily="18" charset="0"/>
                          <a:ea typeface="Times New Roman" panose="02020603050405020304" pitchFamily="18" charset="0"/>
                        </a:rPr>
                        <a:t>2. Naşterea </a:t>
                      </a:r>
                      <a:r>
                        <a:rPr lang="ro-RO" sz="1800" b="1">
                          <a:solidFill>
                            <a:schemeClr val="tx2">
                              <a:lumMod val="75000"/>
                            </a:schemeClr>
                          </a:solidFill>
                          <a:effectLst/>
                          <a:latin typeface="Times New Roman" panose="02020603050405020304" pitchFamily="18" charset="0"/>
                          <a:ea typeface="Times New Roman" panose="02020603050405020304" pitchFamily="18" charset="0"/>
                        </a:rPr>
                        <a:t>lui Iisus </a:t>
                      </a:r>
                      <a:r>
                        <a:rPr lang="ro-RO" sz="1800" b="1" dirty="0">
                          <a:solidFill>
                            <a:schemeClr val="tx2">
                              <a:lumMod val="75000"/>
                            </a:schemeClr>
                          </a:solidFill>
                          <a:effectLst/>
                          <a:latin typeface="Times New Roman" panose="02020603050405020304" pitchFamily="18" charset="0"/>
                          <a:ea typeface="Times New Roman" panose="02020603050405020304" pitchFamily="18" charset="0"/>
                        </a:rPr>
                        <a:t>Hristos (25 decembrie sau 7 ianuarie)</a:t>
                      </a:r>
                      <a:endParaRPr lang="ru-RU" sz="1100" b="1" dirty="0">
                        <a:solidFill>
                          <a:schemeClr val="tx2">
                            <a:lumMod val="75000"/>
                          </a:schemeClr>
                        </a:solidFill>
                        <a:effectLst/>
                        <a:latin typeface="Calibri" panose="020F0502020204030204" pitchFamily="34" charset="0"/>
                        <a:ea typeface="Times New Roman" panose="02020603050405020304" pitchFamily="18" charset="0"/>
                      </a:endParaRPr>
                    </a:p>
                    <a:p>
                      <a:pPr>
                        <a:lnSpc>
                          <a:spcPct val="115000"/>
                        </a:lnSpc>
                        <a:spcAft>
                          <a:spcPts val="0"/>
                        </a:spcAft>
                      </a:pPr>
                      <a:r>
                        <a:rPr lang="ro-RO" sz="1800" b="1" dirty="0">
                          <a:solidFill>
                            <a:schemeClr val="tx2">
                              <a:lumMod val="75000"/>
                            </a:schemeClr>
                          </a:solidFill>
                          <a:effectLst/>
                          <a:latin typeface="Times New Roman" panose="02020603050405020304" pitchFamily="18" charset="0"/>
                          <a:ea typeface="Times New Roman" panose="02020603050405020304" pitchFamily="18" charset="0"/>
                        </a:rPr>
                        <a:t>3. Ziua de Paşte</a:t>
                      </a:r>
                      <a:endParaRPr lang="ru-RU" sz="1100" b="1" dirty="0">
                        <a:solidFill>
                          <a:schemeClr val="tx2">
                            <a:lumMod val="75000"/>
                          </a:schemeClr>
                        </a:solidFill>
                        <a:effectLst/>
                        <a:latin typeface="Calibri" panose="020F0502020204030204" pitchFamily="34" charset="0"/>
                        <a:ea typeface="Times New Roman" panose="02020603050405020304" pitchFamily="18" charset="0"/>
                      </a:endParaRPr>
                    </a:p>
                    <a:p>
                      <a:pPr>
                        <a:lnSpc>
                          <a:spcPct val="115000"/>
                        </a:lnSpc>
                        <a:spcAft>
                          <a:spcPts val="0"/>
                        </a:spcAft>
                      </a:pPr>
                      <a:r>
                        <a:rPr lang="ro-RO" sz="1800" b="1" dirty="0">
                          <a:solidFill>
                            <a:schemeClr val="tx2">
                              <a:lumMod val="75000"/>
                            </a:schemeClr>
                          </a:solidFill>
                          <a:effectLst/>
                          <a:latin typeface="Times New Roman" panose="02020603050405020304" pitchFamily="18" charset="0"/>
                          <a:ea typeface="Times New Roman" panose="02020603050405020304" pitchFamily="18" charset="0"/>
                        </a:rPr>
                        <a:t>4. Ziua ocrotirii copilului (1 iunie)</a:t>
                      </a:r>
                      <a:endParaRPr lang="ru-RU" sz="1100" b="1" dirty="0">
                        <a:solidFill>
                          <a:schemeClr val="tx2">
                            <a:lumMod val="75000"/>
                          </a:schemeClr>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459206026"/>
                  </a:ext>
                </a:extLst>
              </a:tr>
              <a:tr h="343547">
                <a:tc>
                  <a:txBody>
                    <a:bodyPr/>
                    <a:lstStyle/>
                    <a:p>
                      <a:pPr algn="ctr">
                        <a:lnSpc>
                          <a:spcPct val="115000"/>
                        </a:lnSpc>
                        <a:spcAft>
                          <a:spcPts val="0"/>
                        </a:spcAft>
                      </a:pPr>
                      <a:r>
                        <a:rPr lang="ro-RO" sz="1800" b="1" dirty="0">
                          <a:solidFill>
                            <a:srgbClr val="C00000"/>
                          </a:solidFill>
                          <a:effectLst/>
                          <a:latin typeface="Times New Roman" panose="02020603050405020304" pitchFamily="18" charset="0"/>
                          <a:ea typeface="Times New Roman" panose="02020603050405020304" pitchFamily="18" charset="0"/>
                        </a:rPr>
                        <a:t>2019</a:t>
                      </a:r>
                      <a:endParaRPr lang="ru-RU" sz="1200" b="1" dirty="0">
                        <a:solidFill>
                          <a:srgbClr val="C00000"/>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o-RO" sz="2000" b="1" dirty="0">
                          <a:solidFill>
                            <a:srgbClr val="C00000"/>
                          </a:solidFill>
                          <a:effectLst/>
                          <a:latin typeface="Times New Roman" panose="02020603050405020304" pitchFamily="18" charset="0"/>
                          <a:ea typeface="Times New Roman" panose="02020603050405020304" pitchFamily="18" charset="0"/>
                        </a:rPr>
                        <a:t>11</a:t>
                      </a:r>
                      <a:endParaRPr lang="ru-RU" sz="1400" b="1" dirty="0">
                        <a:solidFill>
                          <a:srgbClr val="C00000"/>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spcAft>
                          <a:spcPts val="0"/>
                        </a:spcAft>
                      </a:pPr>
                      <a:r>
                        <a:rPr lang="ro-RO" sz="2000" b="1" dirty="0">
                          <a:solidFill>
                            <a:srgbClr val="C00000"/>
                          </a:solidFill>
                          <a:effectLst/>
                          <a:latin typeface="Times New Roman" panose="02020603050405020304" pitchFamily="18" charset="0"/>
                          <a:ea typeface="Times New Roman" panose="02020603050405020304" pitchFamily="18" charset="0"/>
                        </a:rPr>
                        <a:t>103</a:t>
                      </a:r>
                      <a:endParaRPr lang="ru-RU" sz="1400" b="1" dirty="0">
                        <a:solidFill>
                          <a:srgbClr val="C00000"/>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ctr">
                        <a:lnSpc>
                          <a:spcPct val="115000"/>
                        </a:lnSpc>
                        <a:spcAft>
                          <a:spcPts val="0"/>
                        </a:spcAft>
                      </a:pPr>
                      <a:r>
                        <a:rPr lang="ro-RO" sz="2000" b="1" dirty="0">
                          <a:solidFill>
                            <a:srgbClr val="C00000"/>
                          </a:solidFill>
                          <a:effectLst/>
                          <a:latin typeface="Times New Roman" panose="02020603050405020304" pitchFamily="18" charset="0"/>
                          <a:ea typeface="Times New Roman" panose="02020603050405020304" pitchFamily="18" charset="0"/>
                        </a:rPr>
                        <a:t>73</a:t>
                      </a:r>
                      <a:endParaRPr lang="ru-RU" sz="1400" b="1" dirty="0">
                        <a:solidFill>
                          <a:srgbClr val="C00000"/>
                        </a:solidFill>
                        <a:effectLst/>
                        <a:latin typeface="Calibri" panose="020F0502020204030204" pitchFamily="34" charset="0"/>
                        <a:ea typeface="Times New Roman" panose="02020603050405020304" pitchFamily="18" charset="0"/>
                      </a:endParaRPr>
                    </a:p>
                  </a:txBody>
                  <a:tcPr marL="58586" marR="58586" marT="58586" marB="585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4264538899"/>
                  </a:ext>
                </a:extLst>
              </a:tr>
            </a:tbl>
          </a:graphicData>
        </a:graphic>
      </p:graphicFrame>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9914" y="5229921"/>
            <a:ext cx="1475656" cy="1628800"/>
          </a:xfrm>
          <a:prstGeom prst="rect">
            <a:avLst/>
          </a:prstGeom>
          <a:ln>
            <a:noFill/>
          </a:ln>
          <a:effectLst>
            <a:softEdge rad="112500"/>
          </a:effectLst>
        </p:spPr>
      </p:pic>
      <p:sp>
        <p:nvSpPr>
          <p:cNvPr id="6" name="Выноска со стрелкой вверх 5"/>
          <p:cNvSpPr/>
          <p:nvPr/>
        </p:nvSpPr>
        <p:spPr bwMode="auto">
          <a:xfrm>
            <a:off x="7380312" y="692696"/>
            <a:ext cx="1871191" cy="432048"/>
          </a:xfrm>
          <a:prstGeom prst="upArrowCallout">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r>
              <a:rPr lang="ro-RO" dirty="0">
                <a:solidFill>
                  <a:srgbClr val="D7181F"/>
                </a:solidFill>
              </a:rPr>
              <a:t>În prezent</a:t>
            </a:r>
          </a:p>
          <a:p>
            <a:pPr algn="l"/>
            <a:r>
              <a:rPr lang="ro-RO" dirty="0">
                <a:solidFill>
                  <a:srgbClr val="D7181F"/>
                </a:solidFill>
              </a:rPr>
              <a:t> 29 de copii din Serviciile de plasament beneficiază de indemnizaţia zilnică, de exemplu pentru luna noiembrie  va fi achitată suma de 9678 lei.</a:t>
            </a:r>
            <a:endParaRPr kumimoji="0" lang="ru-RU" sz="1800" b="0" i="0" u="none" strike="noStrike" cap="none" normalizeH="0" baseline="0" dirty="0">
              <a:ln>
                <a:noFill/>
              </a:ln>
              <a:solidFill>
                <a:srgbClr val="D7181F"/>
              </a:solidFill>
              <a:effectLst/>
            </a:endParaRPr>
          </a:p>
        </p:txBody>
      </p:sp>
    </p:spTree>
    <p:extLst>
      <p:ext uri="{BB962C8B-B14F-4D97-AF65-F5344CB8AC3E}">
        <p14:creationId xmlns:p14="http://schemas.microsoft.com/office/powerpoint/2010/main" val="26629932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242" y="457200"/>
            <a:ext cx="3428571" cy="1600200"/>
          </a:xfrm>
        </p:spPr>
        <p:txBody>
          <a:bodyPr/>
          <a:lstStyle/>
          <a:p>
            <a:pPr algn="ctr"/>
            <a:r>
              <a:rPr lang="ro-RO" sz="2400" dirty="0">
                <a:solidFill>
                  <a:srgbClr val="D7181F"/>
                </a:solidFill>
                <a:latin typeface="Times New Roman" panose="02020603050405020304" pitchFamily="18" charset="0"/>
                <a:cs typeface="Times New Roman" panose="02020603050405020304" pitchFamily="18" charset="0"/>
              </a:rPr>
              <a:t/>
            </a:r>
            <a:br>
              <a:rPr lang="ro-RO" sz="2400" dirty="0">
                <a:solidFill>
                  <a:srgbClr val="D7181F"/>
                </a:solidFill>
                <a:latin typeface="Times New Roman" panose="02020603050405020304" pitchFamily="18" charset="0"/>
                <a:cs typeface="Times New Roman" panose="02020603050405020304" pitchFamily="18" charset="0"/>
              </a:rPr>
            </a:br>
            <a:r>
              <a:rPr lang="ro-RO" sz="2400" dirty="0">
                <a:solidFill>
                  <a:srgbClr val="D7181F"/>
                </a:solidFill>
                <a:latin typeface="Times New Roman" panose="02020603050405020304" pitchFamily="18" charset="0"/>
                <a:cs typeface="Times New Roman" panose="02020603050405020304" pitchFamily="18" charset="0"/>
              </a:rPr>
              <a:t>Protecţia împotriva violenţei, neglijării </a:t>
            </a:r>
            <a:r>
              <a:rPr lang="ro-RO" sz="2400">
                <a:solidFill>
                  <a:srgbClr val="D7181F"/>
                </a:solidFill>
                <a:latin typeface="Times New Roman" panose="02020603050405020304" pitchFamily="18" charset="0"/>
                <a:cs typeface="Times New Roman" panose="02020603050405020304" pitchFamily="18" charset="0"/>
              </a:rPr>
              <a:t>şi exploatării</a:t>
            </a:r>
            <a:r>
              <a:rPr lang="ro-RO" sz="1600" dirty="0"/>
              <a:t/>
            </a:r>
            <a:br>
              <a:rPr lang="ro-RO" sz="1600" dirty="0"/>
            </a:br>
            <a:endParaRPr lang="ro-RO" sz="1600" dirty="0"/>
          </a:p>
        </p:txBody>
      </p:sp>
      <p:sp>
        <p:nvSpPr>
          <p:cNvPr id="3" name="Объект 2"/>
          <p:cNvSpPr>
            <a:spLocks noGrp="1"/>
          </p:cNvSpPr>
          <p:nvPr>
            <p:ph idx="1"/>
          </p:nvPr>
        </p:nvSpPr>
        <p:spPr>
          <a:xfrm>
            <a:off x="3887788" y="188641"/>
            <a:ext cx="5076700" cy="5672410"/>
          </a:xfrm>
        </p:spPr>
        <p:txBody>
          <a:bodyPr/>
          <a:lstStyle/>
          <a:p>
            <a:pPr marL="0" indent="0">
              <a:buNone/>
            </a:pPr>
            <a:r>
              <a:rPr lang="ro-RO" sz="1600" dirty="0"/>
              <a:t>     Întru realizarea standartului nominalizat, Direcţia municipală pentru protecţia drepturilor copilului a semnat Acordul de colaborare cu Centrul Naţional de Prevenire a Abuzului faţă de Copii, în vederea elaborării politicii instituționale de protecție a copiilor față de orice formă de violență din cadrul serviciilor de îngrijire alternativă.</a:t>
            </a:r>
          </a:p>
          <a:p>
            <a:pPr marL="0" indent="0">
              <a:buNone/>
            </a:pPr>
            <a:r>
              <a:rPr lang="ro-RO" sz="1600" dirty="0"/>
              <a:t>        Pentru managerii şi angajaţii Serviciilor de îngrijire alternativă, reprezentanţii  Direcţiilor pentru protecţia drepturilor copilului din sector, precum şi managerii serviciilor sociale din subordinea Direcţiei municipale pentru protecţia drepturilor copilului au fost organizate 2 Ateliere de lucru:</a:t>
            </a:r>
          </a:p>
          <a:p>
            <a:r>
              <a:rPr lang="ro-RO" sz="1600" dirty="0"/>
              <a:t>„Politica de protecție a copilului în instituțiile de îngrijire alternativă”</a:t>
            </a:r>
          </a:p>
          <a:p>
            <a:r>
              <a:rPr lang="ro-RO" sz="1600" dirty="0"/>
              <a:t>„Supervizare Clinică”</a:t>
            </a:r>
          </a:p>
          <a:p>
            <a:endParaRPr lang="ru-RU" sz="1600" dirty="0"/>
          </a:p>
        </p:txBody>
      </p:sp>
      <p:pic>
        <p:nvPicPr>
          <p:cNvPr id="5" name="Рисунок 4"/>
          <p:cNvPicPr>
            <a:picLocks noChangeAspect="1"/>
          </p:cNvPicPr>
          <p:nvPr/>
        </p:nvPicPr>
        <p:blipFill>
          <a:blip r:embed="rId2"/>
          <a:stretch>
            <a:fillRect/>
          </a:stretch>
        </p:blipFill>
        <p:spPr>
          <a:xfrm>
            <a:off x="151242" y="2057400"/>
            <a:ext cx="3428571" cy="3675856"/>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3" y="5229200"/>
            <a:ext cx="1728660" cy="1628800"/>
          </a:xfrm>
          <a:prstGeom prst="rect">
            <a:avLst/>
          </a:prstGeom>
          <a:ln>
            <a:noFill/>
          </a:ln>
          <a:effectLst>
            <a:softEdge rad="112500"/>
          </a:effectLst>
        </p:spPr>
      </p:pic>
    </p:spTree>
    <p:extLst>
      <p:ext uri="{BB962C8B-B14F-4D97-AF65-F5344CB8AC3E}">
        <p14:creationId xmlns:p14="http://schemas.microsoft.com/office/powerpoint/2010/main" val="1778169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o-RO" dirty="0"/>
              <a:t>	</a:t>
            </a:r>
            <a:r>
              <a:rPr lang="ro-RO" i="1" dirty="0">
                <a:solidFill>
                  <a:srgbClr val="D7181F"/>
                </a:solidFill>
                <a:latin typeface="Times New Roman" panose="02020603050405020304" pitchFamily="18" charset="0"/>
                <a:cs typeface="Times New Roman" panose="02020603050405020304" pitchFamily="18" charset="0"/>
              </a:rPr>
              <a:t>ACŢIUNI DE BINEFACERE</a:t>
            </a:r>
            <a:endParaRPr lang="ru-RU" i="1" dirty="0">
              <a:solidFill>
                <a:srgbClr val="D7181F"/>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29311" y="980728"/>
            <a:ext cx="3780952" cy="2523809"/>
          </a:xfrm>
          <a:prstGeom prst="rect">
            <a:avLst/>
          </a:prstGeom>
        </p:spPr>
      </p:pic>
      <p:pic>
        <p:nvPicPr>
          <p:cNvPr id="5" name="Рисунок 4"/>
          <p:cNvPicPr>
            <a:picLocks noChangeAspect="1"/>
          </p:cNvPicPr>
          <p:nvPr/>
        </p:nvPicPr>
        <p:blipFill>
          <a:blip r:embed="rId3"/>
          <a:stretch>
            <a:fillRect/>
          </a:stretch>
        </p:blipFill>
        <p:spPr>
          <a:xfrm>
            <a:off x="51854" y="3789040"/>
            <a:ext cx="3790476" cy="2952328"/>
          </a:xfrm>
          <a:prstGeom prst="rect">
            <a:avLst/>
          </a:prstGeom>
        </p:spPr>
      </p:pic>
      <p:pic>
        <p:nvPicPr>
          <p:cNvPr id="6" name="Рисунок 5"/>
          <p:cNvPicPr>
            <a:picLocks noChangeAspect="1"/>
          </p:cNvPicPr>
          <p:nvPr/>
        </p:nvPicPr>
        <p:blipFill>
          <a:blip r:embed="rId4"/>
          <a:stretch>
            <a:fillRect/>
          </a:stretch>
        </p:blipFill>
        <p:spPr>
          <a:xfrm>
            <a:off x="4211960" y="980728"/>
            <a:ext cx="4536504" cy="2523809"/>
          </a:xfrm>
          <a:prstGeom prst="rect">
            <a:avLst/>
          </a:prstGeom>
        </p:spPr>
      </p:pic>
      <p:pic>
        <p:nvPicPr>
          <p:cNvPr id="7" name="Рисунок 6"/>
          <p:cNvPicPr>
            <a:picLocks noChangeAspect="1"/>
          </p:cNvPicPr>
          <p:nvPr/>
        </p:nvPicPr>
        <p:blipFill>
          <a:blip r:embed="rId5"/>
          <a:stretch>
            <a:fillRect/>
          </a:stretch>
        </p:blipFill>
        <p:spPr>
          <a:xfrm>
            <a:off x="4211960" y="3789040"/>
            <a:ext cx="4608512" cy="2952328"/>
          </a:xfrm>
          <a:prstGeom prst="rect">
            <a:avLst/>
          </a:prstGeom>
        </p:spPr>
      </p:pic>
    </p:spTree>
    <p:extLst>
      <p:ext uri="{BB962C8B-B14F-4D97-AF65-F5344CB8AC3E}">
        <p14:creationId xmlns:p14="http://schemas.microsoft.com/office/powerpoint/2010/main" val="272627267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4788024" y="4078457"/>
            <a:ext cx="4289644" cy="2752381"/>
          </a:xfrm>
          <a:prstGeom prst="rect">
            <a:avLst/>
          </a:prstGeom>
        </p:spPr>
      </p:pic>
      <p:pic>
        <p:nvPicPr>
          <p:cNvPr id="5" name="Рисунок 4"/>
          <p:cNvPicPr>
            <a:picLocks noChangeAspect="1"/>
          </p:cNvPicPr>
          <p:nvPr/>
        </p:nvPicPr>
        <p:blipFill>
          <a:blip r:embed="rId3"/>
          <a:stretch>
            <a:fillRect/>
          </a:stretch>
        </p:blipFill>
        <p:spPr>
          <a:xfrm>
            <a:off x="323528" y="476672"/>
            <a:ext cx="4320480" cy="3243165"/>
          </a:xfrm>
          <a:prstGeom prst="rect">
            <a:avLst/>
          </a:prstGeom>
        </p:spPr>
      </p:pic>
      <p:sp>
        <p:nvSpPr>
          <p:cNvPr id="6" name="Прямоугольник 5"/>
          <p:cNvSpPr/>
          <p:nvPr/>
        </p:nvSpPr>
        <p:spPr>
          <a:xfrm>
            <a:off x="4447607" y="3244334"/>
            <a:ext cx="248786" cy="369332"/>
          </a:xfrm>
          <a:prstGeom prst="rect">
            <a:avLst/>
          </a:prstGeom>
        </p:spPr>
        <p:txBody>
          <a:bodyPr wrap="none">
            <a:spAutoFit/>
          </a:bodyPr>
          <a:lstStyle/>
          <a:p>
            <a:r>
              <a:rPr lang="ru-RU" dirty="0"/>
              <a:t> </a:t>
            </a:r>
          </a:p>
        </p:txBody>
      </p:sp>
      <p:sp>
        <p:nvSpPr>
          <p:cNvPr id="7" name="Прямоугольник 6"/>
          <p:cNvSpPr/>
          <p:nvPr/>
        </p:nvSpPr>
        <p:spPr>
          <a:xfrm>
            <a:off x="4447607" y="3244334"/>
            <a:ext cx="248786" cy="369332"/>
          </a:xfrm>
          <a:prstGeom prst="rect">
            <a:avLst/>
          </a:prstGeom>
        </p:spPr>
        <p:txBody>
          <a:bodyPr wrap="none">
            <a:spAutoFit/>
          </a:bodyPr>
          <a:lstStyle/>
          <a:p>
            <a:r>
              <a:rPr lang="ru-RU" dirty="0"/>
              <a:t> </a:t>
            </a:r>
          </a:p>
        </p:txBody>
      </p:sp>
      <p:pic>
        <p:nvPicPr>
          <p:cNvPr id="8" name="Рисунок 7"/>
          <p:cNvPicPr>
            <a:picLocks noChangeAspect="1"/>
          </p:cNvPicPr>
          <p:nvPr/>
        </p:nvPicPr>
        <p:blipFill>
          <a:blip r:embed="rId4"/>
          <a:stretch>
            <a:fillRect/>
          </a:stretch>
        </p:blipFill>
        <p:spPr>
          <a:xfrm>
            <a:off x="4788024" y="476672"/>
            <a:ext cx="5544616" cy="3243165"/>
          </a:xfrm>
          <a:prstGeom prst="rect">
            <a:avLst/>
          </a:prstGeom>
        </p:spPr>
      </p:pic>
      <p:pic>
        <p:nvPicPr>
          <p:cNvPr id="9" name="Рисунок 8"/>
          <p:cNvPicPr>
            <a:picLocks noChangeAspect="1"/>
          </p:cNvPicPr>
          <p:nvPr/>
        </p:nvPicPr>
        <p:blipFill>
          <a:blip r:embed="rId5"/>
          <a:stretch>
            <a:fillRect/>
          </a:stretch>
        </p:blipFill>
        <p:spPr>
          <a:xfrm>
            <a:off x="179512" y="4078457"/>
            <a:ext cx="4464496" cy="2752381"/>
          </a:xfrm>
          <a:prstGeom prst="rect">
            <a:avLst/>
          </a:prstGeom>
        </p:spPr>
      </p:pic>
    </p:spTree>
    <p:extLst>
      <p:ext uri="{BB962C8B-B14F-4D97-AF65-F5344CB8AC3E}">
        <p14:creationId xmlns:p14="http://schemas.microsoft.com/office/powerpoint/2010/main" val="7308290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275856" y="1475784"/>
            <a:ext cx="4041254" cy="5382216"/>
          </a:xfrm>
          <a:prstGeom prst="rect">
            <a:avLst/>
          </a:prstGeom>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AutoShape 2"/>
          <p:cNvSpPr>
            <a:spLocks noChangeArrowheads="1"/>
          </p:cNvSpPr>
          <p:nvPr/>
        </p:nvSpPr>
        <p:spPr bwMode="auto">
          <a:xfrm>
            <a:off x="4651928" y="1051748"/>
            <a:ext cx="4305175" cy="5015061"/>
          </a:xfrm>
          <a:prstGeom prst="roundRect">
            <a:avLst>
              <a:gd name="adj" fmla="val 5856"/>
            </a:avLst>
          </a:prstGeom>
          <a:solidFill>
            <a:srgbClr val="FFFFFF"/>
          </a:solid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84" name="AutoShape 4"/>
          <p:cNvSpPr>
            <a:spLocks noChangeArrowheads="1"/>
          </p:cNvSpPr>
          <p:nvPr/>
        </p:nvSpPr>
        <p:spPr bwMode="gray">
          <a:xfrm flipH="1">
            <a:off x="2978150" y="2293938"/>
            <a:ext cx="995363" cy="835025"/>
          </a:xfrm>
          <a:prstGeom prst="curvedRightArrow">
            <a:avLst>
              <a:gd name="adj1" fmla="val 16542"/>
              <a:gd name="adj2" fmla="val 38977"/>
              <a:gd name="adj3" fmla="val 33846"/>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85" name="AutoShape 5"/>
          <p:cNvSpPr>
            <a:spLocks noChangeArrowheads="1"/>
          </p:cNvSpPr>
          <p:nvPr/>
        </p:nvSpPr>
        <p:spPr bwMode="gray">
          <a:xfrm>
            <a:off x="1071563" y="2330450"/>
            <a:ext cx="995362" cy="835025"/>
          </a:xfrm>
          <a:prstGeom prst="curvedRightArrow">
            <a:avLst>
              <a:gd name="adj1" fmla="val 19583"/>
              <a:gd name="adj2" fmla="val 44676"/>
              <a:gd name="adj3" fmla="val 33652"/>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302086" name="Group 6"/>
          <p:cNvGrpSpPr>
            <a:grpSpLocks/>
          </p:cNvGrpSpPr>
          <p:nvPr/>
        </p:nvGrpSpPr>
        <p:grpSpPr bwMode="auto">
          <a:xfrm>
            <a:off x="1011238" y="3336925"/>
            <a:ext cx="3003550" cy="2771775"/>
            <a:chOff x="862" y="713"/>
            <a:chExt cx="3780" cy="3490"/>
          </a:xfrm>
        </p:grpSpPr>
        <p:grpSp>
          <p:nvGrpSpPr>
            <p:cNvPr id="302087" name="Group 7"/>
            <p:cNvGrpSpPr>
              <a:grpSpLocks/>
            </p:cNvGrpSpPr>
            <p:nvPr/>
          </p:nvGrpSpPr>
          <p:grpSpPr bwMode="auto">
            <a:xfrm>
              <a:off x="1082" y="2210"/>
              <a:ext cx="3406" cy="1993"/>
              <a:chOff x="1082" y="2355"/>
              <a:chExt cx="3406" cy="1993"/>
            </a:xfrm>
          </p:grpSpPr>
          <p:sp>
            <p:nvSpPr>
              <p:cNvPr id="302088" name="Freeform 8"/>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80808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89" name="Freeform 9"/>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chemeClr va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90" name="Freeform 10"/>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969696"/>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02091" name="Group 11"/>
            <p:cNvGrpSpPr>
              <a:grpSpLocks/>
            </p:cNvGrpSpPr>
            <p:nvPr/>
          </p:nvGrpSpPr>
          <p:grpSpPr bwMode="auto">
            <a:xfrm>
              <a:off x="1009" y="1723"/>
              <a:ext cx="3527" cy="1993"/>
              <a:chOff x="1082" y="2355"/>
              <a:chExt cx="3406" cy="1993"/>
            </a:xfrm>
          </p:grpSpPr>
          <p:sp>
            <p:nvSpPr>
              <p:cNvPr id="302092" name="Freeform 12"/>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B2B2B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93" name="Freeform 13"/>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94" name="Freeform 14"/>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B4B4B4"/>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02095" name="Group 15"/>
            <p:cNvGrpSpPr>
              <a:grpSpLocks/>
            </p:cNvGrpSpPr>
            <p:nvPr/>
          </p:nvGrpSpPr>
          <p:grpSpPr bwMode="auto">
            <a:xfrm>
              <a:off x="935" y="1219"/>
              <a:ext cx="3653" cy="1993"/>
              <a:chOff x="1082" y="2355"/>
              <a:chExt cx="3406" cy="1993"/>
            </a:xfrm>
          </p:grpSpPr>
          <p:sp>
            <p:nvSpPr>
              <p:cNvPr id="302096" name="Freeform 16"/>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C0C0C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97" name="Freeform 17"/>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098" name="Freeform 18"/>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02099" name="Group 19"/>
            <p:cNvGrpSpPr>
              <a:grpSpLocks/>
            </p:cNvGrpSpPr>
            <p:nvPr/>
          </p:nvGrpSpPr>
          <p:grpSpPr bwMode="auto">
            <a:xfrm>
              <a:off x="862" y="713"/>
              <a:ext cx="3780" cy="1993"/>
              <a:chOff x="1082" y="2355"/>
              <a:chExt cx="3406" cy="1993"/>
            </a:xfrm>
          </p:grpSpPr>
          <p:sp>
            <p:nvSpPr>
              <p:cNvPr id="302100" name="Freeform 20"/>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101" name="Freeform 21"/>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2102" name="Freeform 22"/>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sp>
        <p:nvSpPr>
          <p:cNvPr id="302103" name="AutoShape 23"/>
          <p:cNvSpPr>
            <a:spLocks/>
          </p:cNvSpPr>
          <p:nvPr/>
        </p:nvSpPr>
        <p:spPr bwMode="blackWhite">
          <a:xfrm>
            <a:off x="4752975" y="2644775"/>
            <a:ext cx="3916363" cy="515938"/>
          </a:xfrm>
          <a:prstGeom prst="callout2">
            <a:avLst>
              <a:gd name="adj1" fmla="val 22153"/>
              <a:gd name="adj2" fmla="val -1944"/>
              <a:gd name="adj3" fmla="val 22153"/>
              <a:gd name="adj4" fmla="val -12162"/>
              <a:gd name="adj5" fmla="val 265847"/>
              <a:gd name="adj6" fmla="val -22903"/>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endParaRPr lang="en-US" altLang="ru-RU" b="1" dirty="0">
              <a:solidFill>
                <a:schemeClr val="accent2"/>
              </a:solidFill>
              <a:cs typeface="Arial" panose="020B0604020202020204" pitchFamily="34" charset="0"/>
            </a:endParaRPr>
          </a:p>
        </p:txBody>
      </p:sp>
      <p:sp>
        <p:nvSpPr>
          <p:cNvPr id="302104" name="AutoShape 24"/>
          <p:cNvSpPr>
            <a:spLocks/>
          </p:cNvSpPr>
          <p:nvPr/>
        </p:nvSpPr>
        <p:spPr bwMode="blackWhite">
          <a:xfrm>
            <a:off x="4738688" y="3357563"/>
            <a:ext cx="3900487" cy="522287"/>
          </a:xfrm>
          <a:prstGeom prst="callout2">
            <a:avLst>
              <a:gd name="adj1" fmla="val 21884"/>
              <a:gd name="adj2" fmla="val -1954"/>
              <a:gd name="adj3" fmla="val 21884"/>
              <a:gd name="adj4" fmla="val -11843"/>
              <a:gd name="adj5" fmla="val 200306"/>
              <a:gd name="adj6" fmla="val -22060"/>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r>
              <a:rPr lang="en-US" altLang="ru-RU" sz="2400" b="1">
                <a:solidFill>
                  <a:schemeClr val="accent6">
                    <a:lumMod val="50000"/>
                  </a:schemeClr>
                </a:solidFill>
                <a:cs typeface="Arial" panose="020B0604020202020204" pitchFamily="34" charset="0"/>
              </a:rPr>
              <a:t>Menţionăm</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că</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primul</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Centru</a:t>
            </a:r>
            <a:r>
              <a:rPr lang="en-US" altLang="ru-RU" sz="2400" b="1" dirty="0">
                <a:solidFill>
                  <a:schemeClr val="accent6">
                    <a:lumMod val="50000"/>
                  </a:schemeClr>
                </a:solidFill>
                <a:cs typeface="Arial" panose="020B0604020202020204" pitchFamily="34" charset="0"/>
              </a:rPr>
              <a:t> de </a:t>
            </a:r>
            <a:r>
              <a:rPr lang="en-US" altLang="ru-RU" sz="2400" b="1" dirty="0" err="1">
                <a:solidFill>
                  <a:schemeClr val="accent6">
                    <a:lumMod val="50000"/>
                  </a:schemeClr>
                </a:solidFill>
                <a:cs typeface="Arial" panose="020B0604020202020204" pitchFamily="34" charset="0"/>
              </a:rPr>
              <a:t>plasament</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pentru</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copii</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în</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Republica</a:t>
            </a:r>
            <a:r>
              <a:rPr lang="en-US" altLang="ru-RU" sz="2400" b="1" dirty="0">
                <a:solidFill>
                  <a:schemeClr val="accent6">
                    <a:lumMod val="50000"/>
                  </a:schemeClr>
                </a:solidFill>
                <a:cs typeface="Arial" panose="020B0604020202020204" pitchFamily="34" charset="0"/>
              </a:rPr>
              <a:t> Moldova a </a:t>
            </a:r>
            <a:r>
              <a:rPr lang="en-US" altLang="ru-RU" sz="2400" b="1" dirty="0" err="1">
                <a:solidFill>
                  <a:schemeClr val="accent6">
                    <a:lumMod val="50000"/>
                  </a:schemeClr>
                </a:solidFill>
                <a:cs typeface="Arial" panose="020B0604020202020204" pitchFamily="34" charset="0"/>
              </a:rPr>
              <a:t>fost</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creat</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în</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mun.Chişinău</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în</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rezultatul</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recolaborării</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Direcţiei</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municipale</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pentru</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protecţia</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drepturilor</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copilului</a:t>
            </a:r>
            <a:r>
              <a:rPr lang="en-US" altLang="ru-RU" sz="2400" b="1" dirty="0">
                <a:solidFill>
                  <a:schemeClr val="accent6">
                    <a:lumMod val="50000"/>
                  </a:schemeClr>
                </a:solidFill>
                <a:cs typeface="Arial" panose="020B0604020202020204" pitchFamily="34" charset="0"/>
              </a:rPr>
              <a:t> cu </a:t>
            </a:r>
            <a:r>
              <a:rPr lang="en-US" altLang="ru-RU" sz="2400" b="1" dirty="0" err="1">
                <a:solidFill>
                  <a:schemeClr val="accent6">
                    <a:lumMod val="50000"/>
                  </a:schemeClr>
                </a:solidFill>
                <a:cs typeface="Arial" panose="020B0604020202020204" pitchFamily="34" charset="0"/>
              </a:rPr>
              <a:t>Trustul</a:t>
            </a:r>
            <a:r>
              <a:rPr lang="en-US" altLang="ru-RU" sz="2400" b="1" dirty="0">
                <a:solidFill>
                  <a:schemeClr val="accent6">
                    <a:lumMod val="50000"/>
                  </a:schemeClr>
                </a:solidFill>
                <a:cs typeface="Arial" panose="020B0604020202020204" pitchFamily="34" charset="0"/>
              </a:rPr>
              <a:t> European </a:t>
            </a:r>
            <a:r>
              <a:rPr lang="en-US" altLang="ru-RU" sz="2400" b="1" dirty="0" err="1">
                <a:solidFill>
                  <a:schemeClr val="accent6">
                    <a:lumMod val="50000"/>
                  </a:schemeClr>
                </a:solidFill>
                <a:cs typeface="Arial" panose="020B0604020202020204" pitchFamily="34" charset="0"/>
              </a:rPr>
              <a:t>pentru</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copii</a:t>
            </a:r>
            <a:r>
              <a:rPr lang="en-US" altLang="ru-RU" sz="2400" b="1" dirty="0">
                <a:solidFill>
                  <a:schemeClr val="accent6">
                    <a:lumMod val="50000"/>
                  </a:schemeClr>
                </a:solidFill>
                <a:cs typeface="Arial" panose="020B0604020202020204" pitchFamily="34" charset="0"/>
              </a:rPr>
              <a:t>, </a:t>
            </a:r>
            <a:r>
              <a:rPr lang="en-US" altLang="ru-RU" sz="2400" b="1" dirty="0" err="1">
                <a:solidFill>
                  <a:schemeClr val="accent6">
                    <a:lumMod val="50000"/>
                  </a:schemeClr>
                </a:solidFill>
                <a:cs typeface="Arial" panose="020B0604020202020204" pitchFamily="34" charset="0"/>
              </a:rPr>
              <a:t>actualmente</a:t>
            </a:r>
            <a:r>
              <a:rPr lang="en-US" altLang="ru-RU" sz="2400" b="1" dirty="0">
                <a:solidFill>
                  <a:schemeClr val="accent6">
                    <a:lumMod val="50000"/>
                  </a:schemeClr>
                </a:solidFill>
                <a:cs typeface="Arial" panose="020B0604020202020204" pitchFamily="34" charset="0"/>
              </a:rPr>
              <a:t> A.O “</a:t>
            </a:r>
            <a:r>
              <a:rPr lang="en-US" altLang="ru-RU" sz="2400" b="1" dirty="0" err="1">
                <a:solidFill>
                  <a:schemeClr val="accent6">
                    <a:lumMod val="50000"/>
                  </a:schemeClr>
                </a:solidFill>
                <a:cs typeface="Arial" panose="020B0604020202020204" pitchFamily="34" charset="0"/>
              </a:rPr>
              <a:t>EveryChild</a:t>
            </a:r>
            <a:r>
              <a:rPr lang="en-US" altLang="ru-RU" sz="2400" b="1" dirty="0">
                <a:solidFill>
                  <a:schemeClr val="accent6">
                    <a:lumMod val="50000"/>
                  </a:schemeClr>
                </a:solidFill>
                <a:cs typeface="Arial" panose="020B0604020202020204" pitchFamily="34" charset="0"/>
              </a:rPr>
              <a:t>”. </a:t>
            </a:r>
          </a:p>
        </p:txBody>
      </p:sp>
      <p:sp>
        <p:nvSpPr>
          <p:cNvPr id="302105" name="AutoShape 25"/>
          <p:cNvSpPr>
            <a:spLocks/>
          </p:cNvSpPr>
          <p:nvPr/>
        </p:nvSpPr>
        <p:spPr bwMode="blackWhite">
          <a:xfrm>
            <a:off x="4730750" y="4753785"/>
            <a:ext cx="3879850" cy="399239"/>
          </a:xfrm>
          <a:prstGeom prst="callout2">
            <a:avLst>
              <a:gd name="adj1" fmla="val 25440"/>
              <a:gd name="adj2" fmla="val -1972"/>
              <a:gd name="adj3" fmla="val 25440"/>
              <a:gd name="adj4" fmla="val -13551"/>
              <a:gd name="adj5" fmla="val 107773"/>
              <a:gd name="adj6" fmla="val -25505"/>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endParaRPr lang="en-US" altLang="ru-RU" b="1" dirty="0">
              <a:solidFill>
                <a:schemeClr val="hlink"/>
              </a:solidFill>
              <a:cs typeface="Arial" panose="020B0604020202020204" pitchFamily="34" charset="0"/>
            </a:endParaRPr>
          </a:p>
        </p:txBody>
      </p:sp>
      <p:sp>
        <p:nvSpPr>
          <p:cNvPr id="302106" name="AutoShape 26"/>
          <p:cNvSpPr>
            <a:spLocks/>
          </p:cNvSpPr>
          <p:nvPr/>
        </p:nvSpPr>
        <p:spPr bwMode="blackWhite">
          <a:xfrm>
            <a:off x="4730750" y="4059238"/>
            <a:ext cx="3879850" cy="482600"/>
          </a:xfrm>
          <a:prstGeom prst="callout2">
            <a:avLst>
              <a:gd name="adj1" fmla="val 23685"/>
              <a:gd name="adj2" fmla="val -1963"/>
              <a:gd name="adj3" fmla="val 23685"/>
              <a:gd name="adj4" fmla="val -13218"/>
              <a:gd name="adj5" fmla="val 157894"/>
              <a:gd name="adj6" fmla="val -24755"/>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endParaRPr lang="en-US" altLang="ru-RU" b="1" dirty="0">
              <a:solidFill>
                <a:schemeClr val="accent1"/>
              </a:solidFill>
              <a:cs typeface="Arial" panose="020B0604020202020204" pitchFamily="34" charset="0"/>
            </a:endParaRPr>
          </a:p>
        </p:txBody>
      </p:sp>
      <p:sp>
        <p:nvSpPr>
          <p:cNvPr id="302107" name="AutoShape 27"/>
          <p:cNvSpPr>
            <a:spLocks noChangeArrowheads="1"/>
          </p:cNvSpPr>
          <p:nvPr/>
        </p:nvSpPr>
        <p:spPr bwMode="ltGray">
          <a:xfrm rot="-544120">
            <a:off x="581025" y="3536950"/>
            <a:ext cx="393700" cy="1920875"/>
          </a:xfrm>
          <a:prstGeom prst="upArrow">
            <a:avLst>
              <a:gd name="adj1" fmla="val 50194"/>
              <a:gd name="adj2" fmla="val 74947"/>
            </a:avLst>
          </a:prstGeom>
          <a:gradFill rotWithShape="1">
            <a:gsLst>
              <a:gs pos="0">
                <a:schemeClr val="accent2"/>
              </a:gs>
              <a:gs pos="100000">
                <a:srgbClr val="FFFFFF">
                  <a:alpha val="0"/>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302109" name="Picture 29" descr="num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404664"/>
            <a:ext cx="2447925" cy="3726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866" name="Group 2"/>
          <p:cNvGrpSpPr>
            <a:grpSpLocks/>
          </p:cNvGrpSpPr>
          <p:nvPr/>
        </p:nvGrpSpPr>
        <p:grpSpPr bwMode="auto">
          <a:xfrm>
            <a:off x="0" y="2970213"/>
            <a:ext cx="9144000" cy="469437"/>
            <a:chOff x="0" y="1824"/>
            <a:chExt cx="5760" cy="90"/>
          </a:xfrm>
        </p:grpSpPr>
        <p:sp>
          <p:nvSpPr>
            <p:cNvPr id="292867" name="Rectangle 3"/>
            <p:cNvSpPr>
              <a:spLocks noChangeArrowheads="1"/>
            </p:cNvSpPr>
            <p:nvPr/>
          </p:nvSpPr>
          <p:spPr bwMode="gray">
            <a:xfrm>
              <a:off x="0" y="1824"/>
              <a:ext cx="5760" cy="90"/>
            </a:xfrm>
            <a:prstGeom prst="rect">
              <a:avLst/>
            </a:prstGeom>
            <a:gradFill rotWithShape="1">
              <a:gsLst>
                <a:gs pos="0">
                  <a:srgbClr val="5F5F5F"/>
                </a:gs>
                <a:gs pos="50000">
                  <a:srgbClr val="5F5F5F">
                    <a:gamma/>
                    <a:tint val="45490"/>
                    <a:invGamma/>
                  </a:srgbClr>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292868" name="Rectangle 4"/>
            <p:cNvSpPr>
              <a:spLocks noChangeArrowheads="1"/>
            </p:cNvSpPr>
            <p:nvPr/>
          </p:nvSpPr>
          <p:spPr bwMode="gray">
            <a:xfrm>
              <a:off x="0" y="1872"/>
              <a:ext cx="5760" cy="34"/>
            </a:xfrm>
            <a:prstGeom prst="rect">
              <a:avLst/>
            </a:prstGeom>
            <a:gradFill rotWithShape="1">
              <a:gsLst>
                <a:gs pos="0">
                  <a:srgbClr val="808080">
                    <a:gamma/>
                    <a:tint val="30196"/>
                    <a:invGamma/>
                  </a:srgbClr>
                </a:gs>
                <a:gs pos="100000">
                  <a:srgbClr val="80808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grpSp>
      <p:grpSp>
        <p:nvGrpSpPr>
          <p:cNvPr id="292869" name="Group 5"/>
          <p:cNvGrpSpPr>
            <a:grpSpLocks/>
          </p:cNvGrpSpPr>
          <p:nvPr/>
        </p:nvGrpSpPr>
        <p:grpSpPr bwMode="auto">
          <a:xfrm rot="17658068">
            <a:off x="4533822" y="1928417"/>
            <a:ext cx="4064117" cy="4090877"/>
            <a:chOff x="4071" y="1584"/>
            <a:chExt cx="1348" cy="2359"/>
          </a:xfrm>
        </p:grpSpPr>
        <p:grpSp>
          <p:nvGrpSpPr>
            <p:cNvPr id="292870" name="Group 6"/>
            <p:cNvGrpSpPr>
              <a:grpSpLocks/>
            </p:cNvGrpSpPr>
            <p:nvPr/>
          </p:nvGrpSpPr>
          <p:grpSpPr bwMode="auto">
            <a:xfrm rot="3877067">
              <a:off x="4323" y="2848"/>
              <a:ext cx="1577" cy="614"/>
              <a:chOff x="2290" y="2725"/>
              <a:chExt cx="1832" cy="713"/>
            </a:xfrm>
          </p:grpSpPr>
          <p:grpSp>
            <p:nvGrpSpPr>
              <p:cNvPr id="292871" name="Group 7"/>
              <p:cNvGrpSpPr>
                <a:grpSpLocks/>
              </p:cNvGrpSpPr>
              <p:nvPr/>
            </p:nvGrpSpPr>
            <p:grpSpPr bwMode="auto">
              <a:xfrm>
                <a:off x="2290" y="3030"/>
                <a:ext cx="1832" cy="408"/>
                <a:chOff x="2290" y="3030"/>
                <a:chExt cx="1832" cy="408"/>
              </a:xfrm>
            </p:grpSpPr>
            <p:sp>
              <p:nvSpPr>
                <p:cNvPr id="292872" name="Freeform 8"/>
                <p:cNvSpPr>
                  <a:spLocks/>
                </p:cNvSpPr>
                <p:nvPr/>
              </p:nvSpPr>
              <p:spPr bwMode="gray">
                <a:xfrm>
                  <a:off x="2290" y="303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solidFill>
                  <a:schemeClr val="accent2"/>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endParaRPr lang="ru-RU"/>
                </a:p>
              </p:txBody>
            </p:sp>
            <p:sp>
              <p:nvSpPr>
                <p:cNvPr id="292873" name="Freeform 9"/>
                <p:cNvSpPr>
                  <a:spLocks/>
                </p:cNvSpPr>
                <p:nvPr/>
              </p:nvSpPr>
              <p:spPr bwMode="gray">
                <a:xfrm>
                  <a:off x="3810" y="305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01"/>
                  </a:srgbClr>
                </a:solidFill>
                <a:ln>
                  <a:noFill/>
                </a:ln>
                <a:extLst>
                  <a:ext uri="{91240B29-F687-4F45-9708-019B960494DF}">
                    <a14:hiddenLine xmlns:a14="http://schemas.microsoft.com/office/drawing/2010/main" w="0">
                      <a:solidFill>
                        <a:srgbClr val="FFFFFF"/>
                      </a:solidFill>
                      <a:prstDash val="solid"/>
                      <a:round/>
                      <a:headEnd/>
                      <a:tailEnd/>
                    </a14:hiddenLine>
                  </a:ext>
                </a:extLst>
              </p:spPr>
              <p:txBody>
                <a:bodyPr/>
                <a:lstStyle/>
                <a:p>
                  <a:endParaRPr lang="ru-RU"/>
                </a:p>
              </p:txBody>
            </p:sp>
          </p:grpSp>
          <p:grpSp>
            <p:nvGrpSpPr>
              <p:cNvPr id="292874" name="Group 10"/>
              <p:cNvGrpSpPr>
                <a:grpSpLocks/>
              </p:cNvGrpSpPr>
              <p:nvPr/>
            </p:nvGrpSpPr>
            <p:grpSpPr bwMode="auto">
              <a:xfrm flipV="1">
                <a:off x="2290" y="2725"/>
                <a:ext cx="1406" cy="313"/>
                <a:chOff x="2290" y="3030"/>
                <a:chExt cx="1832" cy="408"/>
              </a:xfrm>
            </p:grpSpPr>
            <p:sp>
              <p:nvSpPr>
                <p:cNvPr id="292875" name="Freeform 11"/>
                <p:cNvSpPr>
                  <a:spLocks/>
                </p:cNvSpPr>
                <p:nvPr/>
              </p:nvSpPr>
              <p:spPr bwMode="gray">
                <a:xfrm>
                  <a:off x="2290" y="303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accent2">
                        <a:gamma/>
                        <a:shade val="0"/>
                        <a:invGamma/>
                      </a:schemeClr>
                    </a:gs>
                    <a:gs pos="100000">
                      <a:schemeClr val="accent2"/>
                    </a:gs>
                  </a:gsLst>
                  <a:lin ang="2700000" scaled="1"/>
                </a:gra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endParaRPr lang="ru-RU"/>
                </a:p>
              </p:txBody>
            </p:sp>
            <p:sp>
              <p:nvSpPr>
                <p:cNvPr id="292876" name="Freeform 12"/>
                <p:cNvSpPr>
                  <a:spLocks/>
                </p:cNvSpPr>
                <p:nvPr/>
              </p:nvSpPr>
              <p:spPr bwMode="gray">
                <a:xfrm>
                  <a:off x="3810" y="305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01"/>
                  </a:srgbClr>
                </a:solidFill>
                <a:ln>
                  <a:noFill/>
                </a:ln>
                <a:extLst>
                  <a:ext uri="{91240B29-F687-4F45-9708-019B960494DF}">
                    <a14:hiddenLine xmlns:a14="http://schemas.microsoft.com/office/drawing/2010/main" w="0">
                      <a:solidFill>
                        <a:srgbClr val="FFFFFF"/>
                      </a:solidFill>
                      <a:prstDash val="solid"/>
                      <a:round/>
                      <a:headEnd/>
                      <a:tailEnd/>
                    </a14:hiddenLine>
                  </a:ext>
                </a:extLst>
              </p:spPr>
              <p:txBody>
                <a:bodyPr/>
                <a:lstStyle/>
                <a:p>
                  <a:endParaRPr lang="ru-RU"/>
                </a:p>
              </p:txBody>
            </p:sp>
          </p:grpSp>
        </p:grpSp>
        <p:sp>
          <p:nvSpPr>
            <p:cNvPr id="292877" name="Oval 13"/>
            <p:cNvSpPr>
              <a:spLocks noChangeArrowheads="1"/>
            </p:cNvSpPr>
            <p:nvPr/>
          </p:nvSpPr>
          <p:spPr bwMode="gray">
            <a:xfrm>
              <a:off x="4071" y="1584"/>
              <a:ext cx="1090" cy="1088"/>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92878" name="Oval 14"/>
            <p:cNvSpPr>
              <a:spLocks noChangeArrowheads="1"/>
            </p:cNvSpPr>
            <p:nvPr/>
          </p:nvSpPr>
          <p:spPr bwMode="gray">
            <a:xfrm>
              <a:off x="4074" y="1587"/>
              <a:ext cx="1090" cy="1088"/>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92879" name="Oval 15"/>
            <p:cNvSpPr>
              <a:spLocks noChangeArrowheads="1"/>
            </p:cNvSpPr>
            <p:nvPr/>
          </p:nvSpPr>
          <p:spPr bwMode="gray">
            <a:xfrm>
              <a:off x="4131" y="1655"/>
              <a:ext cx="946" cy="945"/>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292880" name="Oval 16"/>
            <p:cNvSpPr>
              <a:spLocks noChangeArrowheads="1"/>
            </p:cNvSpPr>
            <p:nvPr/>
          </p:nvSpPr>
          <p:spPr bwMode="gray">
            <a:xfrm>
              <a:off x="4128" y="1650"/>
              <a:ext cx="946" cy="945"/>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292881" name="Oval 17"/>
            <p:cNvSpPr>
              <a:spLocks noChangeArrowheads="1"/>
            </p:cNvSpPr>
            <p:nvPr/>
          </p:nvSpPr>
          <p:spPr bwMode="gray">
            <a:xfrm>
              <a:off x="4178" y="1703"/>
              <a:ext cx="852" cy="850"/>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nvGrpSpPr>
            <p:cNvPr id="292882" name="Group 18"/>
            <p:cNvGrpSpPr>
              <a:grpSpLocks/>
            </p:cNvGrpSpPr>
            <p:nvPr/>
          </p:nvGrpSpPr>
          <p:grpSpPr bwMode="auto">
            <a:xfrm>
              <a:off x="4197" y="1716"/>
              <a:ext cx="826" cy="959"/>
              <a:chOff x="4166" y="1706"/>
              <a:chExt cx="1252" cy="1456"/>
            </a:xfrm>
          </p:grpSpPr>
          <p:sp>
            <p:nvSpPr>
              <p:cNvPr id="292883" name="Oval 19"/>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292884" name="Oval 20"/>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292885" name="Oval 21"/>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292886" name="Oval 22"/>
              <p:cNvSpPr>
                <a:spLocks noChangeArrowheads="1"/>
              </p:cNvSpPr>
              <p:nvPr/>
            </p:nvSpPr>
            <p:spPr bwMode="gray">
              <a:xfrm rot="20319229">
                <a:off x="4263" y="1757"/>
                <a:ext cx="1033" cy="1405"/>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r>
                  <a:rPr lang="en-US" sz="1600" b="1" dirty="0">
                    <a:solidFill>
                      <a:srgbClr val="C00000"/>
                    </a:solidFill>
                  </a:rPr>
                  <a:t>PLANIFICAT</a:t>
                </a:r>
                <a:endParaRPr lang="ru-RU" sz="1600" b="1" dirty="0">
                  <a:solidFill>
                    <a:srgbClr val="C00000"/>
                  </a:solidFill>
                </a:endParaRPr>
              </a:p>
            </p:txBody>
          </p:sp>
        </p:grpSp>
        <p:sp>
          <p:nvSpPr>
            <p:cNvPr id="292887" name="Text Box 23"/>
            <p:cNvSpPr txBox="1">
              <a:spLocks noChangeArrowheads="1"/>
            </p:cNvSpPr>
            <p:nvPr/>
          </p:nvSpPr>
          <p:spPr bwMode="gray">
            <a:xfrm rot="3925970">
              <a:off x="4868" y="3008"/>
              <a:ext cx="11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endParaRPr lang="en-US" altLang="ru-RU" sz="2000" b="1" dirty="0">
                <a:solidFill>
                  <a:srgbClr val="FFFFFF"/>
                </a:solidFill>
              </a:endParaRPr>
            </a:p>
          </p:txBody>
        </p:sp>
        <p:sp>
          <p:nvSpPr>
            <p:cNvPr id="292888" name="Text Box 24"/>
            <p:cNvSpPr txBox="1">
              <a:spLocks noChangeArrowheads="1"/>
            </p:cNvSpPr>
            <p:nvPr/>
          </p:nvSpPr>
          <p:spPr bwMode="gray">
            <a:xfrm rot="3925970">
              <a:off x="5076" y="2827"/>
              <a:ext cx="11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endParaRPr lang="en-US" altLang="ru-RU" sz="1400" b="1" dirty="0">
                <a:solidFill>
                  <a:srgbClr val="FFFFFF"/>
                </a:solidFill>
              </a:endParaRPr>
            </a:p>
          </p:txBody>
        </p:sp>
      </p:grpSp>
      <p:grpSp>
        <p:nvGrpSpPr>
          <p:cNvPr id="292889" name="Group 25"/>
          <p:cNvGrpSpPr>
            <a:grpSpLocks/>
          </p:cNvGrpSpPr>
          <p:nvPr/>
        </p:nvGrpSpPr>
        <p:grpSpPr bwMode="auto">
          <a:xfrm rot="17469981">
            <a:off x="171934" y="1809066"/>
            <a:ext cx="4157860" cy="4134055"/>
            <a:chOff x="2832" y="1665"/>
            <a:chExt cx="1200" cy="2153"/>
          </a:xfrm>
        </p:grpSpPr>
        <p:grpSp>
          <p:nvGrpSpPr>
            <p:cNvPr id="292890" name="Group 26"/>
            <p:cNvGrpSpPr>
              <a:grpSpLocks/>
            </p:cNvGrpSpPr>
            <p:nvPr/>
          </p:nvGrpSpPr>
          <p:grpSpPr bwMode="auto">
            <a:xfrm rot="3877067">
              <a:off x="2936" y="2723"/>
              <a:ext cx="1577" cy="614"/>
              <a:chOff x="2290" y="2725"/>
              <a:chExt cx="1832" cy="713"/>
            </a:xfrm>
          </p:grpSpPr>
          <p:grpSp>
            <p:nvGrpSpPr>
              <p:cNvPr id="292891" name="Group 27"/>
              <p:cNvGrpSpPr>
                <a:grpSpLocks/>
              </p:cNvGrpSpPr>
              <p:nvPr/>
            </p:nvGrpSpPr>
            <p:grpSpPr bwMode="auto">
              <a:xfrm>
                <a:off x="2290" y="3030"/>
                <a:ext cx="1832" cy="408"/>
                <a:chOff x="2290" y="3030"/>
                <a:chExt cx="1832" cy="408"/>
              </a:xfrm>
            </p:grpSpPr>
            <p:sp>
              <p:nvSpPr>
                <p:cNvPr id="292892" name="Freeform 28"/>
                <p:cNvSpPr>
                  <a:spLocks/>
                </p:cNvSpPr>
                <p:nvPr/>
              </p:nvSpPr>
              <p:spPr bwMode="gray">
                <a:xfrm>
                  <a:off x="2290" y="303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solidFill>
                  <a:schemeClr val="hlink"/>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endParaRPr lang="ru-RU"/>
                </a:p>
              </p:txBody>
            </p:sp>
            <p:sp>
              <p:nvSpPr>
                <p:cNvPr id="292893" name="Freeform 29"/>
                <p:cNvSpPr>
                  <a:spLocks/>
                </p:cNvSpPr>
                <p:nvPr/>
              </p:nvSpPr>
              <p:spPr bwMode="gray">
                <a:xfrm>
                  <a:off x="3810" y="305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01"/>
                  </a:srgbClr>
                </a:solidFill>
                <a:ln>
                  <a:noFill/>
                </a:ln>
                <a:extLst>
                  <a:ext uri="{91240B29-F687-4F45-9708-019B960494DF}">
                    <a14:hiddenLine xmlns:a14="http://schemas.microsoft.com/office/drawing/2010/main" w="0">
                      <a:solidFill>
                        <a:srgbClr val="FFFFFF"/>
                      </a:solidFill>
                      <a:prstDash val="solid"/>
                      <a:round/>
                      <a:headEnd/>
                      <a:tailEnd/>
                    </a14:hiddenLine>
                  </a:ext>
                </a:extLst>
              </p:spPr>
              <p:txBody>
                <a:bodyPr/>
                <a:lstStyle/>
                <a:p>
                  <a:endParaRPr lang="ru-RU"/>
                </a:p>
              </p:txBody>
            </p:sp>
          </p:grpSp>
          <p:grpSp>
            <p:nvGrpSpPr>
              <p:cNvPr id="292894" name="Group 30"/>
              <p:cNvGrpSpPr>
                <a:grpSpLocks/>
              </p:cNvGrpSpPr>
              <p:nvPr/>
            </p:nvGrpSpPr>
            <p:grpSpPr bwMode="auto">
              <a:xfrm flipV="1">
                <a:off x="2290" y="2725"/>
                <a:ext cx="1406" cy="313"/>
                <a:chOff x="2290" y="3030"/>
                <a:chExt cx="1832" cy="408"/>
              </a:xfrm>
            </p:grpSpPr>
            <p:sp>
              <p:nvSpPr>
                <p:cNvPr id="292895" name="Freeform 31"/>
                <p:cNvSpPr>
                  <a:spLocks/>
                </p:cNvSpPr>
                <p:nvPr/>
              </p:nvSpPr>
              <p:spPr bwMode="gray">
                <a:xfrm>
                  <a:off x="2290" y="3030"/>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gradFill rotWithShape="1">
                  <a:gsLst>
                    <a:gs pos="0">
                      <a:schemeClr val="hlink">
                        <a:gamma/>
                        <a:shade val="0"/>
                        <a:invGamma/>
                      </a:schemeClr>
                    </a:gs>
                    <a:gs pos="100000">
                      <a:schemeClr val="hlink"/>
                    </a:gs>
                  </a:gsLst>
                  <a:lin ang="2700000" scaled="1"/>
                </a:gra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endParaRPr lang="ru-RU"/>
                </a:p>
              </p:txBody>
            </p:sp>
            <p:sp>
              <p:nvSpPr>
                <p:cNvPr id="292896" name="Freeform 32"/>
                <p:cNvSpPr>
                  <a:spLocks/>
                </p:cNvSpPr>
                <p:nvPr/>
              </p:nvSpPr>
              <p:spPr bwMode="gray">
                <a:xfrm>
                  <a:off x="3810" y="305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01"/>
                  </a:srgbClr>
                </a:solidFill>
                <a:ln>
                  <a:noFill/>
                </a:ln>
                <a:extLst>
                  <a:ext uri="{91240B29-F687-4F45-9708-019B960494DF}">
                    <a14:hiddenLine xmlns:a14="http://schemas.microsoft.com/office/drawing/2010/main" w="0">
                      <a:solidFill>
                        <a:srgbClr val="FFFFFF"/>
                      </a:solidFill>
                      <a:prstDash val="solid"/>
                      <a:round/>
                      <a:headEnd/>
                      <a:tailEnd/>
                    </a14:hiddenLine>
                  </a:ext>
                </a:extLst>
              </p:spPr>
              <p:txBody>
                <a:bodyPr/>
                <a:lstStyle/>
                <a:p>
                  <a:endParaRPr lang="ru-RU"/>
                </a:p>
              </p:txBody>
            </p:sp>
          </p:grpSp>
        </p:grpSp>
        <p:sp>
          <p:nvSpPr>
            <p:cNvPr id="292899" name="Oval 35"/>
            <p:cNvSpPr>
              <a:spLocks noChangeArrowheads="1"/>
            </p:cNvSpPr>
            <p:nvPr/>
          </p:nvSpPr>
          <p:spPr bwMode="gray">
            <a:xfrm>
              <a:off x="2832" y="1665"/>
              <a:ext cx="907" cy="90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92900" name="Oval 36"/>
            <p:cNvSpPr>
              <a:spLocks noChangeArrowheads="1"/>
            </p:cNvSpPr>
            <p:nvPr/>
          </p:nvSpPr>
          <p:spPr bwMode="gray">
            <a:xfrm>
              <a:off x="2832" y="1680"/>
              <a:ext cx="907" cy="907"/>
            </a:xfrm>
            <a:prstGeom prst="ellipse">
              <a:avLst/>
            </a:prstGeom>
            <a:gradFill rotWithShape="1">
              <a:gsLst>
                <a:gs pos="0">
                  <a:schemeClr val="hlink">
                    <a:alpha val="32001"/>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92901" name="Oval 37"/>
            <p:cNvSpPr>
              <a:spLocks noChangeArrowheads="1"/>
            </p:cNvSpPr>
            <p:nvPr/>
          </p:nvSpPr>
          <p:spPr bwMode="gray">
            <a:xfrm>
              <a:off x="2889" y="1725"/>
              <a:ext cx="787" cy="78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292902" name="Oval 38"/>
            <p:cNvSpPr>
              <a:spLocks noChangeArrowheads="1"/>
            </p:cNvSpPr>
            <p:nvPr/>
          </p:nvSpPr>
          <p:spPr bwMode="gray">
            <a:xfrm>
              <a:off x="2880" y="1731"/>
              <a:ext cx="787" cy="788"/>
            </a:xfrm>
            <a:prstGeom prst="ellipse">
              <a:avLst/>
            </a:prstGeom>
            <a:gradFill rotWithShape="1">
              <a:gsLst>
                <a:gs pos="0">
                  <a:schemeClr val="hlink">
                    <a:gamma/>
                    <a:shade val="66667"/>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292903" name="Oval 39"/>
            <p:cNvSpPr>
              <a:spLocks noChangeArrowheads="1"/>
            </p:cNvSpPr>
            <p:nvPr/>
          </p:nvSpPr>
          <p:spPr bwMode="gray">
            <a:xfrm>
              <a:off x="2928" y="1770"/>
              <a:ext cx="709" cy="709"/>
            </a:xfrm>
            <a:prstGeom prst="ellipse">
              <a:avLst/>
            </a:prstGeom>
            <a:gradFill rotWithShape="1">
              <a:gsLst>
                <a:gs pos="0">
                  <a:schemeClr val="hlink"/>
                </a:gs>
                <a:gs pos="100000">
                  <a:schemeClr val="hlink">
                    <a:gamma/>
                    <a:shade val="5882"/>
                    <a:invGamma/>
                  </a:scheme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nvGrpSpPr>
            <p:cNvPr id="292904" name="Group 40"/>
            <p:cNvGrpSpPr>
              <a:grpSpLocks/>
            </p:cNvGrpSpPr>
            <p:nvPr/>
          </p:nvGrpSpPr>
          <p:grpSpPr bwMode="auto">
            <a:xfrm>
              <a:off x="2943" y="1775"/>
              <a:ext cx="687" cy="697"/>
              <a:chOff x="4166" y="1706"/>
              <a:chExt cx="1252" cy="1252"/>
            </a:xfrm>
          </p:grpSpPr>
          <p:sp>
            <p:nvSpPr>
              <p:cNvPr id="292905" name="Oval 41"/>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292906" name="Oval 42"/>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292907" name="Oval 43"/>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292908" name="Oval 44"/>
              <p:cNvSpPr>
                <a:spLocks noChangeArrowheads="1"/>
              </p:cNvSpPr>
              <p:nvPr/>
            </p:nvSpPr>
            <p:spPr bwMode="gray">
              <a:xfrm rot="20330019">
                <a:off x="4545" y="1791"/>
                <a:ext cx="790" cy="109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a:p>
                <a:endParaRPr lang="en-US" dirty="0"/>
              </a:p>
              <a:p>
                <a:r>
                  <a:rPr lang="en-US" sz="1400" b="1" dirty="0">
                    <a:solidFill>
                      <a:srgbClr val="C00000"/>
                    </a:solidFill>
                  </a:rPr>
                  <a:t>DE URGEN</a:t>
                </a:r>
                <a:r>
                  <a:rPr lang="x-none" sz="1400" b="1" dirty="0">
                    <a:solidFill>
                      <a:srgbClr val="C00000"/>
                    </a:solidFill>
                  </a:rPr>
                  <a:t>ȚĂ</a:t>
                </a:r>
                <a:endParaRPr lang="ru-RU" sz="1400" b="1" dirty="0">
                  <a:solidFill>
                    <a:srgbClr val="C00000"/>
                  </a:solidFill>
                </a:endParaRPr>
              </a:p>
            </p:txBody>
          </p:sp>
        </p:grpSp>
      </p:grpSp>
      <p:sp>
        <p:nvSpPr>
          <p:cNvPr id="292909" name="Rectangle 45"/>
          <p:cNvSpPr>
            <a:spLocks noGrp="1" noChangeArrowheads="1"/>
          </p:cNvSpPr>
          <p:nvPr>
            <p:ph type="title"/>
          </p:nvPr>
        </p:nvSpPr>
        <p:spPr>
          <a:xfrm>
            <a:off x="838199" y="350838"/>
            <a:ext cx="7876481" cy="1858488"/>
          </a:xfrm>
        </p:spPr>
        <p:txBody>
          <a:bodyPr/>
          <a:lstStyle/>
          <a:p>
            <a:r>
              <a:rPr lang="en-US" altLang="ru-RU" sz="1400" dirty="0" err="1">
                <a:solidFill>
                  <a:srgbClr val="C00000"/>
                </a:solidFill>
              </a:rPr>
              <a:t>Centrul</a:t>
            </a:r>
            <a:r>
              <a:rPr lang="en-US" altLang="ru-RU" sz="1400" dirty="0">
                <a:solidFill>
                  <a:srgbClr val="C00000"/>
                </a:solidFill>
              </a:rPr>
              <a:t> de </a:t>
            </a:r>
            <a:r>
              <a:rPr lang="en-US" altLang="ru-RU" sz="1400" dirty="0" err="1">
                <a:solidFill>
                  <a:srgbClr val="C00000"/>
                </a:solidFill>
              </a:rPr>
              <a:t>plasament</a:t>
            </a:r>
            <a:r>
              <a:rPr lang="en-US" altLang="ru-RU" sz="1400" dirty="0">
                <a:solidFill>
                  <a:srgbClr val="C00000"/>
                </a:solidFill>
              </a:rPr>
              <a:t> </a:t>
            </a:r>
            <a:r>
              <a:rPr lang="en-US" altLang="ru-RU" sz="1400" dirty="0" err="1">
                <a:solidFill>
                  <a:srgbClr val="C00000"/>
                </a:solidFill>
              </a:rPr>
              <a:t>pentru</a:t>
            </a:r>
            <a:r>
              <a:rPr lang="en-US" altLang="ru-RU" sz="1400" dirty="0">
                <a:solidFill>
                  <a:srgbClr val="C00000"/>
                </a:solidFill>
              </a:rPr>
              <a:t> </a:t>
            </a:r>
            <a:r>
              <a:rPr lang="en-US" altLang="ru-RU" sz="1400" dirty="0" err="1">
                <a:solidFill>
                  <a:srgbClr val="C00000"/>
                </a:solidFill>
              </a:rPr>
              <a:t>copiii</a:t>
            </a:r>
            <a:r>
              <a:rPr lang="en-US" altLang="ru-RU" sz="1400" dirty="0">
                <a:solidFill>
                  <a:srgbClr val="C00000"/>
                </a:solidFill>
              </a:rPr>
              <a:t> </a:t>
            </a:r>
            <a:r>
              <a:rPr lang="en-US" altLang="ru-RU" sz="1400" dirty="0" err="1">
                <a:solidFill>
                  <a:srgbClr val="C00000"/>
                </a:solidFill>
              </a:rPr>
              <a:t>separați</a:t>
            </a:r>
            <a:r>
              <a:rPr lang="en-US" altLang="ru-RU" sz="1400" dirty="0">
                <a:solidFill>
                  <a:srgbClr val="C00000"/>
                </a:solidFill>
              </a:rPr>
              <a:t> de </a:t>
            </a:r>
            <a:r>
              <a:rPr lang="en-US" altLang="ru-RU" sz="1400" dirty="0" err="1">
                <a:solidFill>
                  <a:srgbClr val="C00000"/>
                </a:solidFill>
              </a:rPr>
              <a:t>părinți</a:t>
            </a:r>
            <a:r>
              <a:rPr lang="en-US" altLang="ru-RU" sz="1400" dirty="0">
                <a:solidFill>
                  <a:srgbClr val="C00000"/>
                </a:solidFill>
              </a:rPr>
              <a:t>  </a:t>
            </a:r>
            <a:r>
              <a:rPr lang="en-US" altLang="ru-RU" sz="1400" dirty="0" err="1">
                <a:solidFill>
                  <a:schemeClr val="tx2">
                    <a:lumMod val="75000"/>
                  </a:schemeClr>
                </a:solidFill>
              </a:rPr>
              <a:t>este</a:t>
            </a:r>
            <a:r>
              <a:rPr lang="en-US" altLang="ru-RU" sz="1400" dirty="0">
                <a:solidFill>
                  <a:schemeClr val="tx2">
                    <a:lumMod val="75000"/>
                  </a:schemeClr>
                </a:solidFill>
              </a:rPr>
              <a:t> o </a:t>
            </a:r>
            <a:r>
              <a:rPr lang="en-US" altLang="ru-RU" sz="1400" dirty="0" err="1">
                <a:solidFill>
                  <a:schemeClr val="tx2">
                    <a:lumMod val="75000"/>
                  </a:schemeClr>
                </a:solidFill>
              </a:rPr>
              <a:t>instituţie</a:t>
            </a:r>
            <a:r>
              <a:rPr lang="en-US" altLang="ru-RU" sz="1400" dirty="0">
                <a:solidFill>
                  <a:schemeClr val="tx2">
                    <a:lumMod val="75000"/>
                  </a:schemeClr>
                </a:solidFill>
              </a:rPr>
              <a:t> </a:t>
            </a:r>
            <a:r>
              <a:rPr lang="en-US" altLang="ru-RU" sz="1400" dirty="0" err="1">
                <a:solidFill>
                  <a:schemeClr val="tx2">
                    <a:lumMod val="75000"/>
                  </a:schemeClr>
                </a:solidFill>
              </a:rPr>
              <a:t>publică</a:t>
            </a:r>
            <a:r>
              <a:rPr lang="en-US" altLang="ru-RU" sz="1400" dirty="0">
                <a:solidFill>
                  <a:schemeClr val="tx2">
                    <a:lumMod val="75000"/>
                  </a:schemeClr>
                </a:solidFill>
              </a:rPr>
              <a:t> </a:t>
            </a:r>
            <a:r>
              <a:rPr lang="en-US" altLang="ru-RU" sz="1400" dirty="0" err="1">
                <a:solidFill>
                  <a:schemeClr val="tx2">
                    <a:lumMod val="75000"/>
                  </a:schemeClr>
                </a:solidFill>
              </a:rPr>
              <a:t>sau</a:t>
            </a:r>
            <a:r>
              <a:rPr lang="en-US" altLang="ru-RU" sz="1400" dirty="0">
                <a:solidFill>
                  <a:schemeClr val="tx2">
                    <a:lumMod val="75000"/>
                  </a:schemeClr>
                </a:solidFill>
              </a:rPr>
              <a:t> </a:t>
            </a:r>
            <a:r>
              <a:rPr lang="en-US" altLang="ru-RU" sz="1400" dirty="0" err="1">
                <a:solidFill>
                  <a:schemeClr val="tx2">
                    <a:lumMod val="75000"/>
                  </a:schemeClr>
                </a:solidFill>
              </a:rPr>
              <a:t>privată</a:t>
            </a:r>
            <a:r>
              <a:rPr lang="en-US" altLang="ru-RU" sz="1400" dirty="0">
                <a:solidFill>
                  <a:schemeClr val="tx2">
                    <a:lumMod val="75000"/>
                  </a:schemeClr>
                </a:solidFill>
              </a:rPr>
              <a:t> de </a:t>
            </a:r>
            <a:r>
              <a:rPr lang="en-US" altLang="ru-RU" sz="1400" dirty="0" err="1">
                <a:solidFill>
                  <a:schemeClr val="tx2">
                    <a:lumMod val="75000"/>
                  </a:schemeClr>
                </a:solidFill>
              </a:rPr>
              <a:t>asistenţă</a:t>
            </a:r>
            <a:r>
              <a:rPr lang="en-US" altLang="ru-RU" sz="1400" dirty="0">
                <a:solidFill>
                  <a:schemeClr val="tx2">
                    <a:lumMod val="75000"/>
                  </a:schemeClr>
                </a:solidFill>
              </a:rPr>
              <a:t> </a:t>
            </a:r>
            <a:r>
              <a:rPr lang="en-US" altLang="ru-RU" sz="1400" dirty="0" err="1">
                <a:solidFill>
                  <a:schemeClr val="tx2">
                    <a:lumMod val="75000"/>
                  </a:schemeClr>
                </a:solidFill>
              </a:rPr>
              <a:t>socială</a:t>
            </a:r>
            <a:r>
              <a:rPr lang="en-US" altLang="ru-RU" sz="1400" dirty="0">
                <a:solidFill>
                  <a:schemeClr val="tx2">
                    <a:lumMod val="75000"/>
                  </a:schemeClr>
                </a:solidFill>
              </a:rPr>
              <a:t> care </a:t>
            </a:r>
            <a:r>
              <a:rPr lang="en-US" altLang="ru-RU" sz="1400" dirty="0" err="1">
                <a:solidFill>
                  <a:schemeClr val="tx2">
                    <a:lumMod val="75000"/>
                  </a:schemeClr>
                </a:solidFill>
              </a:rPr>
              <a:t>prestează</a:t>
            </a:r>
            <a:r>
              <a:rPr lang="en-US" altLang="ru-RU" sz="1400" dirty="0">
                <a:solidFill>
                  <a:schemeClr val="tx2">
                    <a:lumMod val="75000"/>
                  </a:schemeClr>
                </a:solidFill>
              </a:rPr>
              <a:t> </a:t>
            </a:r>
            <a:r>
              <a:rPr lang="en-US" altLang="ru-RU" sz="1400" dirty="0" err="1">
                <a:solidFill>
                  <a:schemeClr val="tx2">
                    <a:lumMod val="75000"/>
                  </a:schemeClr>
                </a:solidFill>
              </a:rPr>
              <a:t>servicii</a:t>
            </a:r>
            <a:r>
              <a:rPr lang="en-US" altLang="ru-RU" sz="1400" dirty="0">
                <a:solidFill>
                  <a:schemeClr val="tx2">
                    <a:lumMod val="75000"/>
                  </a:schemeClr>
                </a:solidFill>
              </a:rPr>
              <a:t> </a:t>
            </a:r>
            <a:r>
              <a:rPr lang="en-US" altLang="ru-RU" sz="1400" dirty="0" err="1">
                <a:solidFill>
                  <a:schemeClr val="tx2">
                    <a:lumMod val="75000"/>
                  </a:schemeClr>
                </a:solidFill>
              </a:rPr>
              <a:t>sociale</a:t>
            </a:r>
            <a:r>
              <a:rPr lang="en-US" altLang="ru-RU" sz="1400" dirty="0">
                <a:solidFill>
                  <a:schemeClr val="tx2">
                    <a:lumMod val="75000"/>
                  </a:schemeClr>
                </a:solidFill>
              </a:rPr>
              <a:t> </a:t>
            </a:r>
            <a:r>
              <a:rPr lang="en-US" altLang="ru-RU" sz="1400" dirty="0" err="1">
                <a:solidFill>
                  <a:schemeClr val="tx2">
                    <a:lumMod val="75000"/>
                  </a:schemeClr>
                </a:solidFill>
              </a:rPr>
              <a:t>specializate</a:t>
            </a:r>
            <a:r>
              <a:rPr lang="en-US" altLang="ru-RU" sz="1400" dirty="0">
                <a:solidFill>
                  <a:schemeClr val="tx2">
                    <a:lumMod val="75000"/>
                  </a:schemeClr>
                </a:solidFill>
              </a:rPr>
              <a:t> de </a:t>
            </a:r>
            <a:r>
              <a:rPr lang="en-US" altLang="ru-RU" sz="1400" dirty="0" err="1">
                <a:solidFill>
                  <a:schemeClr val="tx2">
                    <a:lumMod val="75000"/>
                  </a:schemeClr>
                </a:solidFill>
              </a:rPr>
              <a:t>îngrijire</a:t>
            </a:r>
            <a:r>
              <a:rPr lang="en-US" altLang="ru-RU" sz="1400" dirty="0">
                <a:solidFill>
                  <a:schemeClr val="tx2">
                    <a:lumMod val="75000"/>
                  </a:schemeClr>
                </a:solidFill>
              </a:rPr>
              <a:t> </a:t>
            </a:r>
            <a:r>
              <a:rPr lang="en-US" altLang="ru-RU" sz="1400" dirty="0" err="1">
                <a:solidFill>
                  <a:schemeClr val="tx2">
                    <a:lumMod val="75000"/>
                  </a:schemeClr>
                </a:solidFill>
              </a:rPr>
              <a:t>pentru</a:t>
            </a:r>
            <a:r>
              <a:rPr lang="en-US" altLang="ru-RU" sz="1400" dirty="0">
                <a:solidFill>
                  <a:schemeClr val="tx2">
                    <a:lumMod val="75000"/>
                  </a:schemeClr>
                </a:solidFill>
              </a:rPr>
              <a:t> o </a:t>
            </a:r>
            <a:r>
              <a:rPr lang="en-US" altLang="ru-RU" sz="1400" dirty="0" err="1">
                <a:solidFill>
                  <a:schemeClr val="tx2">
                    <a:lumMod val="75000"/>
                  </a:schemeClr>
                </a:solidFill>
              </a:rPr>
              <a:t>perioadă</a:t>
            </a:r>
            <a:r>
              <a:rPr lang="en-US" altLang="ru-RU" sz="1400" dirty="0">
                <a:solidFill>
                  <a:schemeClr val="tx2">
                    <a:lumMod val="75000"/>
                  </a:schemeClr>
                </a:solidFill>
              </a:rPr>
              <a:t> </a:t>
            </a:r>
            <a:r>
              <a:rPr lang="en-US" altLang="ru-RU" sz="1400" dirty="0" err="1">
                <a:solidFill>
                  <a:schemeClr val="tx2">
                    <a:lumMod val="75000"/>
                  </a:schemeClr>
                </a:solidFill>
              </a:rPr>
              <a:t>determinată</a:t>
            </a:r>
            <a:r>
              <a:rPr lang="en-US" altLang="ru-RU" sz="1400" dirty="0">
                <a:solidFill>
                  <a:schemeClr val="tx2">
                    <a:lumMod val="75000"/>
                  </a:schemeClr>
                </a:solidFill>
              </a:rPr>
              <a:t> </a:t>
            </a:r>
            <a:r>
              <a:rPr lang="en-US" altLang="ru-RU" sz="1400" dirty="0" err="1">
                <a:solidFill>
                  <a:schemeClr val="tx2">
                    <a:lumMod val="75000"/>
                  </a:schemeClr>
                </a:solidFill>
              </a:rPr>
              <a:t>copiilor</a:t>
            </a:r>
            <a:r>
              <a:rPr lang="en-US" altLang="ru-RU" sz="1400" dirty="0">
                <a:solidFill>
                  <a:schemeClr val="tx2">
                    <a:lumMod val="75000"/>
                  </a:schemeClr>
                </a:solidFill>
              </a:rPr>
              <a:t> </a:t>
            </a:r>
            <a:r>
              <a:rPr lang="en-US" altLang="ru-RU" sz="1400" dirty="0" err="1">
                <a:solidFill>
                  <a:schemeClr val="tx2">
                    <a:lumMod val="75000"/>
                  </a:schemeClr>
                </a:solidFill>
              </a:rPr>
              <a:t>separați</a:t>
            </a:r>
            <a:r>
              <a:rPr lang="en-US" altLang="ru-RU" sz="1400" dirty="0">
                <a:solidFill>
                  <a:schemeClr val="tx2">
                    <a:lumMod val="75000"/>
                  </a:schemeClr>
                </a:solidFill>
              </a:rPr>
              <a:t> de </a:t>
            </a:r>
            <a:r>
              <a:rPr lang="en-US" altLang="ru-RU" sz="1400" dirty="0" err="1">
                <a:solidFill>
                  <a:schemeClr val="tx2">
                    <a:lumMod val="75000"/>
                  </a:schemeClr>
                </a:solidFill>
              </a:rPr>
              <a:t>părinți</a:t>
            </a:r>
            <a:r>
              <a:rPr lang="en-US" altLang="ru-RU" sz="1400" dirty="0">
                <a:solidFill>
                  <a:schemeClr val="tx2">
                    <a:lumMod val="75000"/>
                  </a:schemeClr>
                </a:solidFill>
              </a:rPr>
              <a:t>.</a:t>
            </a:r>
            <a:br>
              <a:rPr lang="en-US" altLang="ru-RU" sz="1400" dirty="0">
                <a:solidFill>
                  <a:schemeClr val="tx2">
                    <a:lumMod val="75000"/>
                  </a:schemeClr>
                </a:solidFill>
              </a:rPr>
            </a:br>
            <a:r>
              <a:rPr lang="en-US" altLang="ru-RU" sz="1400" dirty="0" err="1">
                <a:solidFill>
                  <a:srgbClr val="C00000"/>
                </a:solidFill>
              </a:rPr>
              <a:t>Scopul</a:t>
            </a:r>
            <a:r>
              <a:rPr lang="en-US" altLang="ru-RU" sz="1400" dirty="0">
                <a:solidFill>
                  <a:srgbClr val="C00000"/>
                </a:solidFill>
              </a:rPr>
              <a:t> </a:t>
            </a:r>
            <a:r>
              <a:rPr lang="en-US" altLang="ru-RU" sz="1400" dirty="0" err="1">
                <a:solidFill>
                  <a:srgbClr val="C00000"/>
                </a:solidFill>
              </a:rPr>
              <a:t>Serviciului</a:t>
            </a:r>
            <a:r>
              <a:rPr lang="en-US" altLang="ru-RU" sz="1400" dirty="0">
                <a:solidFill>
                  <a:srgbClr val="C00000"/>
                </a:solidFill>
              </a:rPr>
              <a:t> </a:t>
            </a:r>
            <a:r>
              <a:rPr lang="en-US" altLang="ru-RU" sz="1400" dirty="0" err="1">
                <a:solidFill>
                  <a:schemeClr val="tx2">
                    <a:lumMod val="75000"/>
                  </a:schemeClr>
                </a:solidFill>
              </a:rPr>
              <a:t>este</a:t>
            </a:r>
            <a:r>
              <a:rPr lang="en-US" altLang="ru-RU" sz="1400" dirty="0">
                <a:solidFill>
                  <a:schemeClr val="tx2">
                    <a:lumMod val="75000"/>
                  </a:schemeClr>
                </a:solidFill>
              </a:rPr>
              <a:t> </a:t>
            </a:r>
            <a:r>
              <a:rPr lang="en-US" altLang="ru-RU" sz="1400" dirty="0" err="1">
                <a:solidFill>
                  <a:schemeClr val="tx2">
                    <a:lumMod val="75000"/>
                  </a:schemeClr>
                </a:solidFill>
              </a:rPr>
              <a:t>protecţia</a:t>
            </a:r>
            <a:r>
              <a:rPr lang="en-US" altLang="ru-RU" sz="1400" dirty="0">
                <a:solidFill>
                  <a:schemeClr val="tx2">
                    <a:lumMod val="75000"/>
                  </a:schemeClr>
                </a:solidFill>
              </a:rPr>
              <a:t> </a:t>
            </a:r>
            <a:r>
              <a:rPr lang="en-US" altLang="ru-RU" sz="1400" dirty="0" err="1">
                <a:solidFill>
                  <a:schemeClr val="tx2">
                    <a:lumMod val="75000"/>
                  </a:schemeClr>
                </a:solidFill>
              </a:rPr>
              <a:t>temporară</a:t>
            </a:r>
            <a:r>
              <a:rPr lang="en-US" altLang="ru-RU" sz="1400" dirty="0">
                <a:solidFill>
                  <a:schemeClr val="tx2">
                    <a:lumMod val="75000"/>
                  </a:schemeClr>
                </a:solidFill>
              </a:rPr>
              <a:t> a </a:t>
            </a:r>
            <a:r>
              <a:rPr lang="en-US" altLang="ru-RU" sz="1400" dirty="0" err="1">
                <a:solidFill>
                  <a:schemeClr val="tx2">
                    <a:lumMod val="75000"/>
                  </a:schemeClr>
                </a:solidFill>
              </a:rPr>
              <a:t>copilului</a:t>
            </a:r>
            <a:r>
              <a:rPr lang="en-US" altLang="ru-RU" sz="1400" dirty="0">
                <a:solidFill>
                  <a:schemeClr val="tx2">
                    <a:lumMod val="75000"/>
                  </a:schemeClr>
                </a:solidFill>
              </a:rPr>
              <a:t> </a:t>
            </a:r>
            <a:r>
              <a:rPr lang="en-US" altLang="ru-RU" sz="1400" dirty="0" err="1">
                <a:solidFill>
                  <a:schemeClr val="tx2">
                    <a:lumMod val="75000"/>
                  </a:schemeClr>
                </a:solidFill>
              </a:rPr>
              <a:t>separat</a:t>
            </a:r>
            <a:r>
              <a:rPr lang="en-US" altLang="ru-RU" sz="1400" dirty="0">
                <a:solidFill>
                  <a:schemeClr val="tx2">
                    <a:lumMod val="75000"/>
                  </a:schemeClr>
                </a:solidFill>
              </a:rPr>
              <a:t> de </a:t>
            </a:r>
            <a:r>
              <a:rPr lang="en-US" altLang="ru-RU" sz="1400" dirty="0" err="1">
                <a:solidFill>
                  <a:schemeClr val="tx2">
                    <a:lumMod val="75000"/>
                  </a:schemeClr>
                </a:solidFill>
              </a:rPr>
              <a:t>părinți</a:t>
            </a:r>
            <a:r>
              <a:rPr lang="en-US" altLang="ru-RU" sz="1400" dirty="0">
                <a:solidFill>
                  <a:schemeClr val="tx2">
                    <a:lumMod val="75000"/>
                  </a:schemeClr>
                </a:solidFill>
              </a:rPr>
              <a:t> </a:t>
            </a:r>
            <a:r>
              <a:rPr lang="en-US" altLang="ru-RU" sz="1400" dirty="0" err="1">
                <a:solidFill>
                  <a:schemeClr val="tx2">
                    <a:lumMod val="75000"/>
                  </a:schemeClr>
                </a:solidFill>
              </a:rPr>
              <a:t>şi</a:t>
            </a:r>
            <a:r>
              <a:rPr lang="en-US" altLang="ru-RU" sz="1400" dirty="0">
                <a:solidFill>
                  <a:schemeClr val="tx2">
                    <a:lumMod val="75000"/>
                  </a:schemeClr>
                </a:solidFill>
              </a:rPr>
              <a:t> (re)</a:t>
            </a:r>
            <a:r>
              <a:rPr lang="en-US" altLang="ru-RU" sz="1400" dirty="0" err="1">
                <a:solidFill>
                  <a:schemeClr val="tx2">
                    <a:lumMod val="75000"/>
                  </a:schemeClr>
                </a:solidFill>
              </a:rPr>
              <a:t>integrarea</a:t>
            </a:r>
            <a:r>
              <a:rPr lang="en-US" altLang="ru-RU" sz="1400" dirty="0">
                <a:solidFill>
                  <a:schemeClr val="tx2">
                    <a:lumMod val="75000"/>
                  </a:schemeClr>
                </a:solidFill>
              </a:rPr>
              <a:t> </a:t>
            </a:r>
            <a:r>
              <a:rPr lang="en-US" altLang="ru-RU" sz="1400" dirty="0" err="1">
                <a:solidFill>
                  <a:schemeClr val="tx2">
                    <a:lumMod val="75000"/>
                  </a:schemeClr>
                </a:solidFill>
              </a:rPr>
              <a:t>familială</a:t>
            </a:r>
            <a:r>
              <a:rPr lang="en-US" altLang="ru-RU" sz="1400" dirty="0">
                <a:solidFill>
                  <a:schemeClr val="tx2">
                    <a:lumMod val="75000"/>
                  </a:schemeClr>
                </a:solidFill>
              </a:rPr>
              <a:t> </a:t>
            </a:r>
            <a:r>
              <a:rPr lang="en-US" altLang="ru-RU" sz="1400" dirty="0" err="1">
                <a:solidFill>
                  <a:schemeClr val="tx2">
                    <a:lumMod val="75000"/>
                  </a:schemeClr>
                </a:solidFill>
              </a:rPr>
              <a:t>şi</a:t>
            </a:r>
            <a:r>
              <a:rPr lang="en-US" altLang="ru-RU" sz="1400" dirty="0">
                <a:solidFill>
                  <a:schemeClr val="tx2">
                    <a:lumMod val="75000"/>
                  </a:schemeClr>
                </a:solidFill>
              </a:rPr>
              <a:t>/</a:t>
            </a:r>
            <a:r>
              <a:rPr lang="en-US" altLang="ru-RU" sz="1400" dirty="0" err="1">
                <a:solidFill>
                  <a:schemeClr val="tx2">
                    <a:lumMod val="75000"/>
                  </a:schemeClr>
                </a:solidFill>
              </a:rPr>
              <a:t>sau</a:t>
            </a:r>
            <a:r>
              <a:rPr lang="en-US" altLang="ru-RU" sz="1400" dirty="0">
                <a:solidFill>
                  <a:schemeClr val="tx2">
                    <a:lumMod val="75000"/>
                  </a:schemeClr>
                </a:solidFill>
              </a:rPr>
              <a:t> </a:t>
            </a:r>
            <a:r>
              <a:rPr lang="en-US" altLang="ru-RU" sz="1400" dirty="0" err="1">
                <a:solidFill>
                  <a:schemeClr val="tx2">
                    <a:lumMod val="75000"/>
                  </a:schemeClr>
                </a:solidFill>
              </a:rPr>
              <a:t>incluziunea</a:t>
            </a:r>
            <a:r>
              <a:rPr lang="en-US" altLang="ru-RU" sz="1400" dirty="0">
                <a:solidFill>
                  <a:schemeClr val="tx2">
                    <a:lumMod val="75000"/>
                  </a:schemeClr>
                </a:solidFill>
              </a:rPr>
              <a:t> </a:t>
            </a:r>
            <a:r>
              <a:rPr lang="en-US" altLang="ru-RU" sz="1400" dirty="0" err="1">
                <a:solidFill>
                  <a:schemeClr val="tx2">
                    <a:lumMod val="75000"/>
                  </a:schemeClr>
                </a:solidFill>
              </a:rPr>
              <a:t>comunitară</a:t>
            </a:r>
            <a:r>
              <a:rPr lang="en-US" altLang="ru-RU" sz="1400" dirty="0">
                <a:solidFill>
                  <a:schemeClr val="tx2">
                    <a:lumMod val="75000"/>
                  </a:schemeClr>
                </a:solidFill>
              </a:rPr>
              <a:t> </a:t>
            </a:r>
            <a:r>
              <a:rPr lang="en-US" altLang="ru-RU" sz="1400" dirty="0" err="1">
                <a:solidFill>
                  <a:schemeClr val="tx2">
                    <a:lumMod val="75000"/>
                  </a:schemeClr>
                </a:solidFill>
              </a:rPr>
              <a:t>şi</a:t>
            </a:r>
            <a:r>
              <a:rPr lang="en-US" altLang="ru-RU" sz="1400" dirty="0">
                <a:solidFill>
                  <a:schemeClr val="tx2">
                    <a:lumMod val="75000"/>
                  </a:schemeClr>
                </a:solidFill>
              </a:rPr>
              <a:t> </a:t>
            </a:r>
            <a:r>
              <a:rPr lang="en-US" altLang="ru-RU" sz="1400" dirty="0" err="1">
                <a:solidFill>
                  <a:schemeClr val="tx2">
                    <a:lumMod val="75000"/>
                  </a:schemeClr>
                </a:solidFill>
              </a:rPr>
              <a:t>socială</a:t>
            </a:r>
            <a:r>
              <a:rPr lang="en-US" altLang="ru-RU" sz="1400" dirty="0">
                <a:solidFill>
                  <a:schemeClr val="tx2">
                    <a:lumMod val="75000"/>
                  </a:schemeClr>
                </a:solidFill>
              </a:rPr>
              <a:t>.</a:t>
            </a:r>
            <a:r>
              <a:rPr lang="en-US" altLang="ru-RU" dirty="0">
                <a:solidFill>
                  <a:schemeClr val="tx2">
                    <a:lumMod val="75000"/>
                  </a:schemeClr>
                </a:solidFill>
              </a:rPr>
              <a:t/>
            </a:r>
            <a:br>
              <a:rPr lang="en-US" altLang="ru-RU" dirty="0">
                <a:solidFill>
                  <a:schemeClr val="tx2">
                    <a:lumMod val="75000"/>
                  </a:schemeClr>
                </a:solidFill>
              </a:rPr>
            </a:br>
            <a:endParaRPr lang="en-US" altLang="ru-RU" dirty="0">
              <a:solidFill>
                <a:schemeClr val="tx2">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1066800" y="1340768"/>
            <a:ext cx="7753672" cy="5112568"/>
          </a:xfrm>
        </p:spPr>
        <p:style>
          <a:lnRef idx="1">
            <a:schemeClr val="accent2"/>
          </a:lnRef>
          <a:fillRef idx="2">
            <a:schemeClr val="accent2"/>
          </a:fillRef>
          <a:effectRef idx="1">
            <a:schemeClr val="accent2"/>
          </a:effectRef>
          <a:fontRef idx="minor">
            <a:schemeClr val="dk1"/>
          </a:fontRef>
        </p:style>
        <p:txBody>
          <a:bodyPr/>
          <a:lstStyle/>
          <a:p>
            <a:pPr marL="285750" indent="-285750" algn="l">
              <a:lnSpc>
                <a:spcPct val="150000"/>
              </a:lnSpc>
              <a:buFont typeface="Wingdings" panose="05000000000000000000" pitchFamily="2" charset="2"/>
              <a:buChar char="q"/>
            </a:pPr>
            <a:r>
              <a:rPr lang="ro-RO" sz="1400" dirty="0"/>
              <a:t></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t>
            </a:r>
            <a:r>
              <a:rPr lang="ro-RO" sz="2400" dirty="0">
                <a:solidFill>
                  <a:srgbClr val="C00000"/>
                </a:solidFill>
                <a:latin typeface="Times New Roman" panose="02020603050405020304" pitchFamily="18" charset="0"/>
                <a:cs typeface="Times New Roman" panose="02020603050405020304" pitchFamily="18" charset="0"/>
              </a:rPr>
              <a:t>Centrul prestează următoarele servicii,</a:t>
            </a:r>
            <a:br>
              <a:rPr lang="ro-RO" sz="2400" dirty="0">
                <a:solidFill>
                  <a:srgbClr val="C00000"/>
                </a:solidFill>
                <a:latin typeface="Times New Roman" panose="02020603050405020304" pitchFamily="18" charset="0"/>
                <a:cs typeface="Times New Roman" panose="02020603050405020304" pitchFamily="18" charset="0"/>
              </a:rPr>
            </a:br>
            <a:r>
              <a:rPr lang="ro-RO" sz="2400" dirty="0">
                <a:solidFill>
                  <a:srgbClr val="C00000"/>
                </a:solidFill>
                <a:latin typeface="Times New Roman" panose="02020603050405020304" pitchFamily="18" charset="0"/>
                <a:cs typeface="Times New Roman" panose="02020603050405020304" pitchFamily="18" charset="0"/>
              </a:rPr>
              <a:t>                în funcţie de necesităţile beneficiarilor:</a:t>
            </a:r>
            <a:r>
              <a:rPr lang="ro-RO" sz="1400" dirty="0"/>
              <a:t/>
            </a:r>
            <a:br>
              <a:rPr lang="ro-RO" sz="1400" dirty="0"/>
            </a:br>
            <a:r>
              <a:rPr lang="ro-RO" sz="1400" dirty="0"/>
              <a:t>  </a:t>
            </a:r>
            <a:br>
              <a:rPr lang="ro-RO" sz="1400" dirty="0"/>
            </a:br>
            <a:r>
              <a:rPr lang="ro-RO" sz="1400" dirty="0"/>
              <a:t>  1) găzduire;</a:t>
            </a:r>
            <a:br>
              <a:rPr lang="ro-RO" sz="1400" dirty="0"/>
            </a:br>
            <a:r>
              <a:rPr lang="ro-RO" sz="1400" dirty="0"/>
              <a:t>    2) întreţinere;</a:t>
            </a:r>
            <a:br>
              <a:rPr lang="ro-RO" sz="1400" dirty="0"/>
            </a:br>
            <a:r>
              <a:rPr lang="ro-RO" sz="1400" dirty="0"/>
              <a:t>    3) alimentaţie;</a:t>
            </a:r>
            <a:br>
              <a:rPr lang="ro-RO" sz="1400" dirty="0"/>
            </a:br>
            <a:r>
              <a:rPr lang="ro-RO" sz="1400" dirty="0"/>
              <a:t>    4) formarea deprinderilor de viaţă (autoservire, igienă);</a:t>
            </a:r>
            <a:br>
              <a:rPr lang="ro-RO" sz="1400" dirty="0"/>
            </a:br>
            <a:r>
              <a:rPr lang="ro-RO" sz="1400" dirty="0"/>
              <a:t>    5) dezvoltarea abilităţilor cognitive, de comunicare, comportament și relaționare;</a:t>
            </a:r>
            <a:br>
              <a:rPr lang="ro-RO" sz="1400" dirty="0"/>
            </a:br>
            <a:r>
              <a:rPr lang="ro-RO" sz="1400" dirty="0"/>
              <a:t>    6) suport în pregătirea temelor pentru acasă şi asimilarea programelor şcolare;</a:t>
            </a:r>
            <a:br>
              <a:rPr lang="ro-RO" sz="1400" dirty="0"/>
            </a:br>
            <a:r>
              <a:rPr lang="ro-RO" sz="1400" dirty="0"/>
              <a:t>    7) consilierea şi reabilitarea psihosocială;</a:t>
            </a:r>
            <a:br>
              <a:rPr lang="ro-RO" sz="1400" dirty="0"/>
            </a:br>
            <a:r>
              <a:rPr lang="ro-RO" sz="1400" dirty="0"/>
              <a:t>    8) petrecerea timpului liber;</a:t>
            </a:r>
            <a:br>
              <a:rPr lang="ro-RO" sz="1400" dirty="0"/>
            </a:br>
            <a:r>
              <a:rPr lang="ro-RO" sz="1400" dirty="0"/>
              <a:t>    9) orientarea profesională;</a:t>
            </a:r>
            <a:br>
              <a:rPr lang="ro-RO" sz="1400" dirty="0"/>
            </a:br>
            <a:r>
              <a:rPr lang="ro-RO" sz="1400" dirty="0"/>
              <a:t>    10) însoţirea copiilor la instituţiile medicale, administrarea medicamentelor prescrise de către medici, acordarea de prim ajutor medical, conform competenţei.</a:t>
            </a:r>
            <a:br>
              <a:rPr lang="ro-RO" sz="1400" dirty="0"/>
            </a:br>
            <a:r>
              <a:rPr lang="ro-RO" sz="1400" dirty="0"/>
              <a:t>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r>
              <a:rPr lang="ro-RO" sz="1400" dirty="0"/>
              <a:t/>
            </a:r>
            <a:br>
              <a:rPr lang="ro-RO" sz="1400" dirty="0"/>
            </a:br>
            <a:endParaRPr lang="ru-RU" sz="1600" dirty="0"/>
          </a:p>
        </p:txBody>
      </p:sp>
    </p:spTree>
    <p:extLst>
      <p:ext uri="{BB962C8B-B14F-4D97-AF65-F5344CB8AC3E}">
        <p14:creationId xmlns:p14="http://schemas.microsoft.com/office/powerpoint/2010/main" val="2805747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81" name="AutoShape 13"/>
          <p:cNvSpPr>
            <a:spLocks noChangeArrowheads="1"/>
          </p:cNvSpPr>
          <p:nvPr/>
        </p:nvSpPr>
        <p:spPr bwMode="gray">
          <a:xfrm>
            <a:off x="838200" y="1124745"/>
            <a:ext cx="7169150" cy="4272756"/>
          </a:xfrm>
          <a:prstGeom prst="roundRect">
            <a:avLst>
              <a:gd name="adj" fmla="val 801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anchor="ctr"/>
          <a:lstStyle/>
          <a:p>
            <a:endParaRPr lang="ru-RU"/>
          </a:p>
        </p:txBody>
      </p:sp>
      <p:sp>
        <p:nvSpPr>
          <p:cNvPr id="288782" name="Text Box 18"/>
          <p:cNvSpPr txBox="1">
            <a:spLocks noChangeArrowheads="1"/>
          </p:cNvSpPr>
          <p:nvPr/>
        </p:nvSpPr>
        <p:spPr bwMode="white">
          <a:xfrm>
            <a:off x="1104900" y="2200275"/>
            <a:ext cx="223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ru-RU" sz="1600" b="1" dirty="0">
                <a:solidFill>
                  <a:srgbClr val="F8F8F8"/>
                </a:solidFill>
                <a:cs typeface="Arial" panose="020B0604020202020204" pitchFamily="34" charset="0"/>
              </a:rPr>
              <a:t>Text in here</a:t>
            </a:r>
          </a:p>
        </p:txBody>
      </p:sp>
      <p:sp>
        <p:nvSpPr>
          <p:cNvPr id="288783" name="Text Box 18"/>
          <p:cNvSpPr txBox="1">
            <a:spLocks noChangeArrowheads="1"/>
          </p:cNvSpPr>
          <p:nvPr/>
        </p:nvSpPr>
        <p:spPr bwMode="white">
          <a:xfrm>
            <a:off x="5588000" y="2200275"/>
            <a:ext cx="223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ru-RU" sz="1600" b="1" dirty="0">
                <a:solidFill>
                  <a:srgbClr val="F8F8F8"/>
                </a:solidFill>
                <a:cs typeface="Arial" panose="020B0604020202020204" pitchFamily="34" charset="0"/>
              </a:rPr>
              <a:t>Text in here</a:t>
            </a:r>
          </a:p>
        </p:txBody>
      </p:sp>
      <p:sp>
        <p:nvSpPr>
          <p:cNvPr id="288784" name="AutoShape 16"/>
          <p:cNvSpPr>
            <a:spLocks noChangeArrowheads="1"/>
          </p:cNvSpPr>
          <p:nvPr/>
        </p:nvSpPr>
        <p:spPr bwMode="blackGray">
          <a:xfrm rot="-10793605" flipH="1" flipV="1">
            <a:off x="3770313" y="3230563"/>
            <a:ext cx="1446212" cy="755650"/>
          </a:xfrm>
          <a:prstGeom prst="rightArrow">
            <a:avLst>
              <a:gd name="adj1" fmla="val 46509"/>
              <a:gd name="adj2" fmla="val 42052"/>
            </a:avLst>
          </a:prstGeom>
          <a:gradFill rotWithShape="1">
            <a:gsLst>
              <a:gs pos="0">
                <a:schemeClr val="accent2">
                  <a:gamma/>
                  <a:tint val="0"/>
                  <a:invGamma/>
                  <a:alpha val="0"/>
                </a:schemeClr>
              </a:gs>
              <a:gs pos="100000">
                <a:schemeClr val="accent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88785" name="Rectangle 17"/>
          <p:cNvSpPr>
            <a:spLocks noChangeArrowheads="1"/>
          </p:cNvSpPr>
          <p:nvPr/>
        </p:nvSpPr>
        <p:spPr bwMode="gray">
          <a:xfrm>
            <a:off x="5535613" y="2825750"/>
            <a:ext cx="1120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Clr>
                <a:srgbClr val="FF0066"/>
              </a:buClr>
              <a:buSzPct val="75000"/>
              <a:buFont typeface="Arial" panose="020B0604020202020204" pitchFamily="34" charset="0"/>
              <a:buNone/>
            </a:pPr>
            <a:r>
              <a:rPr lang="en-US" altLang="ru-RU" sz="1600" b="1">
                <a:effectLst>
                  <a:outerShdw blurRad="38100" dist="38100" dir="2700000" algn="tl">
                    <a:srgbClr val="C0C0C0"/>
                  </a:outerShdw>
                </a:effectLst>
                <a:cs typeface="Arial" panose="020B0604020202020204" pitchFamily="34" charset="0"/>
              </a:rPr>
              <a:t> Contents</a:t>
            </a:r>
          </a:p>
        </p:txBody>
      </p:sp>
      <p:sp>
        <p:nvSpPr>
          <p:cNvPr id="288786" name="Rectangle 18"/>
          <p:cNvSpPr>
            <a:spLocks noChangeArrowheads="1"/>
          </p:cNvSpPr>
          <p:nvPr/>
        </p:nvSpPr>
        <p:spPr bwMode="gray">
          <a:xfrm>
            <a:off x="5524500" y="4105275"/>
            <a:ext cx="1120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Clr>
                <a:srgbClr val="FF0066"/>
              </a:buClr>
              <a:buSzPct val="75000"/>
              <a:buFont typeface="Arial" panose="020B0604020202020204" pitchFamily="34" charset="0"/>
              <a:buNone/>
            </a:pPr>
            <a:r>
              <a:rPr lang="en-US" altLang="ru-RU" sz="1600" b="1">
                <a:effectLst>
                  <a:outerShdw blurRad="38100" dist="38100" dir="2700000" algn="tl">
                    <a:srgbClr val="C0C0C0"/>
                  </a:outerShdw>
                </a:effectLst>
                <a:cs typeface="Arial" panose="020B0604020202020204" pitchFamily="34" charset="0"/>
              </a:rPr>
              <a:t> Contents</a:t>
            </a:r>
          </a:p>
        </p:txBody>
      </p:sp>
      <p:grpSp>
        <p:nvGrpSpPr>
          <p:cNvPr id="288789" name="Group 21"/>
          <p:cNvGrpSpPr>
            <a:grpSpLocks/>
          </p:cNvGrpSpPr>
          <p:nvPr/>
        </p:nvGrpSpPr>
        <p:grpSpPr bwMode="auto">
          <a:xfrm>
            <a:off x="5424488" y="2895600"/>
            <a:ext cx="168275" cy="168275"/>
            <a:chOff x="2928" y="2208"/>
            <a:chExt cx="262" cy="262"/>
          </a:xfrm>
        </p:grpSpPr>
        <p:sp>
          <p:nvSpPr>
            <p:cNvPr id="288790" name="Oval 22"/>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ru-RU"/>
            </a:p>
          </p:txBody>
        </p:sp>
        <p:sp>
          <p:nvSpPr>
            <p:cNvPr id="288791" name="Oval 23"/>
            <p:cNvSpPr>
              <a:spLocks noChangeArrowheads="1"/>
            </p:cNvSpPr>
            <p:nvPr/>
          </p:nvSpPr>
          <p:spPr bwMode="gray">
            <a:xfrm>
              <a:off x="2949" y="2230"/>
              <a:ext cx="218" cy="218"/>
            </a:xfrm>
            <a:prstGeom prst="ellipse">
              <a:avLst/>
            </a:prstGeom>
            <a:gradFill rotWithShape="1">
              <a:gsLst>
                <a:gs pos="0">
                  <a:schemeClr val="accent1"/>
                </a:gs>
                <a:gs pos="100000">
                  <a:schemeClr val="accent1">
                    <a:gamma/>
                    <a:tint val="63529"/>
                    <a:invGamma/>
                  </a:scheme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endParaRPr lang="ru-RU"/>
            </a:p>
          </p:txBody>
        </p:sp>
      </p:grpSp>
      <p:grpSp>
        <p:nvGrpSpPr>
          <p:cNvPr id="288792" name="Group 24"/>
          <p:cNvGrpSpPr>
            <a:grpSpLocks/>
          </p:cNvGrpSpPr>
          <p:nvPr/>
        </p:nvGrpSpPr>
        <p:grpSpPr bwMode="auto">
          <a:xfrm>
            <a:off x="5424488" y="4186238"/>
            <a:ext cx="168275" cy="168275"/>
            <a:chOff x="2928" y="2208"/>
            <a:chExt cx="262" cy="262"/>
          </a:xfrm>
        </p:grpSpPr>
        <p:sp>
          <p:nvSpPr>
            <p:cNvPr id="288793" name="Oval 25"/>
            <p:cNvSpPr>
              <a:spLocks noChangeArrowheads="1"/>
            </p:cNvSpPr>
            <p:nvPr/>
          </p:nvSpPr>
          <p:spPr bwMode="gray">
            <a:xfrm>
              <a:off x="2928" y="2208"/>
              <a:ext cx="262" cy="262"/>
            </a:xfrm>
            <a:prstGeom prst="ellipse">
              <a:avLst/>
            </a:prstGeom>
            <a:gradFill rotWithShape="1">
              <a:gsLst>
                <a:gs pos="0">
                  <a:srgbClr val="223864">
                    <a:gamma/>
                    <a:tint val="28627"/>
                    <a:invGamma/>
                  </a:srgbClr>
                </a:gs>
                <a:gs pos="100000">
                  <a:srgbClr val="223864"/>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ru-RU"/>
            </a:p>
          </p:txBody>
        </p:sp>
        <p:sp>
          <p:nvSpPr>
            <p:cNvPr id="288794" name="Oval 26"/>
            <p:cNvSpPr>
              <a:spLocks noChangeArrowheads="1"/>
            </p:cNvSpPr>
            <p:nvPr/>
          </p:nvSpPr>
          <p:spPr bwMode="gray">
            <a:xfrm>
              <a:off x="2949" y="2230"/>
              <a:ext cx="218" cy="218"/>
            </a:xfrm>
            <a:prstGeom prst="ellipse">
              <a:avLst/>
            </a:prstGeom>
            <a:gradFill rotWithShape="1">
              <a:gsLst>
                <a:gs pos="0">
                  <a:schemeClr val="accent1"/>
                </a:gs>
                <a:gs pos="100000">
                  <a:schemeClr val="accent1">
                    <a:gamma/>
                    <a:tint val="63529"/>
                    <a:invGamma/>
                  </a:scheme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endParaRPr lang="ru-RU"/>
            </a:p>
          </p:txBody>
        </p:sp>
      </p:grpSp>
      <p:sp>
        <p:nvSpPr>
          <p:cNvPr id="288796" name="AutoShape 28"/>
          <p:cNvSpPr>
            <a:spLocks noChangeArrowheads="1"/>
          </p:cNvSpPr>
          <p:nvPr/>
        </p:nvSpPr>
        <p:spPr bwMode="gray">
          <a:xfrm>
            <a:off x="914400" y="1340768"/>
            <a:ext cx="6705600" cy="3953545"/>
          </a:xfrm>
          <a:prstGeom prst="roundRect">
            <a:avLst>
              <a:gd name="adj" fmla="val 50000"/>
            </a:avLst>
          </a:prstGeom>
          <a:ln>
            <a:solidFill>
              <a:srgbClr val="FFFF00"/>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none" anchor="ctr"/>
          <a:lstStyle/>
          <a:p>
            <a:pPr algn="ctr">
              <a:lnSpc>
                <a:spcPct val="150000"/>
              </a:lnSpc>
            </a:pPr>
            <a:r>
              <a:rPr lang="ro-RO" dirty="0"/>
              <a:t>	</a:t>
            </a:r>
            <a:r>
              <a:rPr lang="ro-RO" b="1" i="1" dirty="0">
                <a:solidFill>
                  <a:srgbClr val="C00000"/>
                </a:solidFill>
              </a:rPr>
              <a:t>Abordare individualizată</a:t>
            </a:r>
          </a:p>
          <a:p>
            <a:pPr algn="ctr"/>
            <a:r>
              <a:rPr lang="ro-RO" dirty="0"/>
              <a:t>   DMPDC asigură o abordare </a:t>
            </a:r>
          </a:p>
          <a:p>
            <a:pPr algn="ctr"/>
            <a:r>
              <a:rPr lang="ro-RO" dirty="0"/>
              <a:t>comprehensivă în îngrijirea copilului,</a:t>
            </a:r>
          </a:p>
          <a:p>
            <a:pPr algn="ctr"/>
            <a:r>
              <a:rPr lang="ro-RO" dirty="0"/>
              <a:t> implicând specialiştii relevanţi</a:t>
            </a:r>
          </a:p>
          <a:p>
            <a:pPr algn="ctr"/>
            <a:r>
              <a:rPr lang="ro-RO" dirty="0"/>
              <a:t> la toate etapele de prestare a Serviciului,</a:t>
            </a:r>
          </a:p>
          <a:p>
            <a:pPr algn="ctr"/>
            <a:r>
              <a:rPr lang="ro-RO" dirty="0"/>
              <a:t> în funcţie de necesităţile lui specifice.</a:t>
            </a:r>
          </a:p>
          <a:p>
            <a:pPr algn="ctr"/>
            <a:r>
              <a:rPr lang="ro-RO" dirty="0"/>
              <a:t> Fiecare copil dispune </a:t>
            </a:r>
          </a:p>
          <a:p>
            <a:pPr algn="ctr"/>
            <a:r>
              <a:rPr lang="ro-RO" dirty="0"/>
              <a:t>de plan individualizat de asistenţă, care este </a:t>
            </a:r>
          </a:p>
          <a:p>
            <a:pPr algn="ctr"/>
            <a:r>
              <a:rPr lang="ro-RO" dirty="0"/>
              <a:t>revizuit o dată la şase luni sau la necesitate. </a:t>
            </a:r>
            <a:endParaRPr lang="ru-RU"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257384408"/>
              </p:ext>
            </p:extLst>
          </p:nvPr>
        </p:nvGraphicFramePr>
        <p:xfrm>
          <a:off x="304800" y="1219200"/>
          <a:ext cx="873169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98927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660" y="332656"/>
            <a:ext cx="8279804" cy="1926034"/>
          </a:xfrm>
        </p:spPr>
        <p:txBody>
          <a:bodyPr/>
          <a:lstStyle/>
          <a:p>
            <a:pPr algn="ctr"/>
            <a:r>
              <a:rPr lang="ro-RO" sz="1800" dirty="0">
                <a:solidFill>
                  <a:schemeClr val="accent6">
                    <a:lumMod val="75000"/>
                  </a:schemeClr>
                </a:solidFill>
                <a:latin typeface="Times New Roman" panose="02020603050405020304" pitchFamily="18" charset="0"/>
                <a:cs typeface="Times New Roman" panose="02020603050405020304" pitchFamily="18" charset="0"/>
              </a:rPr>
              <a:t>Prin metode de educaţie  (adaptate  vârstei copiilor) ei sunt stimulaţi să adopte un stil de viaţă sănătos, să înţeleagă importanţa igienei personale (deoarece majoritatea copiilor provin din familii cu nivel educativ scăzut şi nu au formate obiceiurile igienice corespunzătoare), să menţină curăţenia hainelor şi a spaţiului locativ, să frecventeze instituţia de învăţământ preşcolar sau preuniversitar.</a:t>
            </a:r>
            <a:endParaRPr lang="ru-RU" sz="18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stretch>
            <a:fillRect/>
          </a:stretch>
        </p:blipFill>
        <p:spPr>
          <a:xfrm>
            <a:off x="2128491" y="2825553"/>
            <a:ext cx="6984775" cy="4032447"/>
          </a:xfrm>
          <a:prstGeom prst="rect">
            <a:avLst/>
          </a:prstGeom>
          <a:ln>
            <a:noFill/>
          </a:ln>
          <a:effectLst>
            <a:softEdge rad="112500"/>
          </a:effectLst>
        </p:spPr>
      </p:pic>
    </p:spTree>
    <p:extLst>
      <p:ext uri="{BB962C8B-B14F-4D97-AF65-F5344CB8AC3E}">
        <p14:creationId xmlns:p14="http://schemas.microsoft.com/office/powerpoint/2010/main" val="29195623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268760"/>
            <a:ext cx="4114800" cy="5040560"/>
          </a:xfrm>
          <a:prstGeom prst="rect">
            <a:avLst/>
          </a:prstGeom>
          <a:ln>
            <a:noFill/>
          </a:ln>
          <a:effectLst>
            <a:softEdge rad="112500"/>
          </a:effectLst>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340768"/>
            <a:ext cx="4114800" cy="4896544"/>
          </a:xfrm>
          <a:prstGeom prst="rect">
            <a:avLst/>
          </a:prstGeom>
          <a:ln>
            <a:noFill/>
          </a:ln>
          <a:effectLst>
            <a:softEdge rad="112500"/>
          </a:effectLst>
        </p:spPr>
      </p:pic>
    </p:spTree>
    <p:extLst>
      <p:ext uri="{BB962C8B-B14F-4D97-AF65-F5344CB8AC3E}">
        <p14:creationId xmlns:p14="http://schemas.microsoft.com/office/powerpoint/2010/main" val="620629992"/>
      </p:ext>
    </p:extLst>
  </p:cSld>
  <p:clrMapOvr>
    <a:masterClrMapping/>
  </p:clrMapOvr>
  <p:transition/>
</p:sld>
</file>

<file path=ppt/theme/theme1.xml><?xml version="1.0" encoding="utf-8"?>
<a:theme xmlns:a="http://schemas.openxmlformats.org/drawingml/2006/main" name="300TGp_natural_light">
  <a:themeElements>
    <a:clrScheme name="300TGp_natural_light 2">
      <a:dk1>
        <a:srgbClr val="4D4D4D"/>
      </a:dk1>
      <a:lt1>
        <a:srgbClr val="FFFFFF"/>
      </a:lt1>
      <a:dk2>
        <a:srgbClr val="347436"/>
      </a:dk2>
      <a:lt2>
        <a:srgbClr val="DDDDDD"/>
      </a:lt2>
      <a:accent1>
        <a:srgbClr val="F28C1C"/>
      </a:accent1>
      <a:accent2>
        <a:srgbClr val="77AE26"/>
      </a:accent2>
      <a:accent3>
        <a:srgbClr val="FFFFFF"/>
      </a:accent3>
      <a:accent4>
        <a:srgbClr val="404040"/>
      </a:accent4>
      <a:accent5>
        <a:srgbClr val="F7C5AB"/>
      </a:accent5>
      <a:accent6>
        <a:srgbClr val="6B9D21"/>
      </a:accent6>
      <a:hlink>
        <a:srgbClr val="449878"/>
      </a:hlink>
      <a:folHlink>
        <a:srgbClr val="90A8B0"/>
      </a:folHlink>
    </a:clrScheme>
    <a:fontScheme name="300TGp_natural_light">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00TGp_natural_light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clrMap bg1="lt1" tx1="dk1" bg2="lt2" tx2="dk2" accent1="accent1" accent2="accent2" accent3="accent3" accent4="accent4" accent5="accent5" accent6="accent6" hlink="hlink" folHlink="folHlink"/>
    </a:extraClrScheme>
    <a:extraClrScheme>
      <a:clrScheme name="300TGp_natural_light 2">
        <a:dk1>
          <a:srgbClr val="4D4D4D"/>
        </a:dk1>
        <a:lt1>
          <a:srgbClr val="FFFFFF"/>
        </a:lt1>
        <a:dk2>
          <a:srgbClr val="347436"/>
        </a:dk2>
        <a:lt2>
          <a:srgbClr val="DDDDDD"/>
        </a:lt2>
        <a:accent1>
          <a:srgbClr val="F28C1C"/>
        </a:accent1>
        <a:accent2>
          <a:srgbClr val="77AE26"/>
        </a:accent2>
        <a:accent3>
          <a:srgbClr val="FFFFFF"/>
        </a:accent3>
        <a:accent4>
          <a:srgbClr val="404040"/>
        </a:accent4>
        <a:accent5>
          <a:srgbClr val="F7C5AB"/>
        </a:accent5>
        <a:accent6>
          <a:srgbClr val="6B9D21"/>
        </a:accent6>
        <a:hlink>
          <a:srgbClr val="449878"/>
        </a:hlink>
        <a:folHlink>
          <a:srgbClr val="90A8B0"/>
        </a:folHlink>
      </a:clrScheme>
      <a:clrMap bg1="lt1" tx1="dk1" bg2="lt2" tx2="dk2" accent1="accent1" accent2="accent2" accent3="accent3" accent4="accent4" accent5="accent5" accent6="accent6" hlink="hlink" folHlink="folHlink"/>
    </a:extraClrScheme>
    <a:extraClrScheme>
      <a:clrScheme name="300TGp_natural_light 3">
        <a:dk1>
          <a:srgbClr val="000000"/>
        </a:dk1>
        <a:lt1>
          <a:srgbClr val="FFFFFF"/>
        </a:lt1>
        <a:dk2>
          <a:srgbClr val="1A578E"/>
        </a:dk2>
        <a:lt2>
          <a:srgbClr val="C0C0C0"/>
        </a:lt2>
        <a:accent1>
          <a:srgbClr val="5EB52D"/>
        </a:accent1>
        <a:accent2>
          <a:srgbClr val="F26D00"/>
        </a:accent2>
        <a:accent3>
          <a:srgbClr val="FFFFFF"/>
        </a:accent3>
        <a:accent4>
          <a:srgbClr val="000000"/>
        </a:accent4>
        <a:accent5>
          <a:srgbClr val="B6D7AD"/>
        </a:accent5>
        <a:accent6>
          <a:srgbClr val="DB6200"/>
        </a:accent6>
        <a:hlink>
          <a:srgbClr val="5983D7"/>
        </a:hlink>
        <a:folHlink>
          <a:srgbClr val="AAAD2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578TGp_CleanCity_light_ani</Template>
  <TotalTime>418</TotalTime>
  <Words>726</Words>
  <Application>Microsoft Office PowerPoint</Application>
  <PresentationFormat>Экран (4:3)</PresentationFormat>
  <Paragraphs>84</Paragraphs>
  <Slides>28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300TGp_natural_light</vt:lpstr>
      <vt:lpstr>ThemeGallery  PowerTemplate</vt:lpstr>
      <vt:lpstr>Презентация PowerPoint</vt:lpstr>
      <vt:lpstr>Презентация PowerPoint</vt:lpstr>
      <vt:lpstr>Centrul de plasament pentru copiii separați de părinți  este o instituţie publică sau privată de asistenţă socială care prestează servicii sociale specializate de îngrijire pentru o perioadă determinată copiilor separați de părinți. Scopul Serviciului este protecţia temporară a copilului separat de părinți şi (re)integrarea familială şi/sau incluziunea comunitară şi socială. </vt:lpstr>
      <vt:lpstr>                                  Centrul prestează următoarele servicii,                 în funcţie de necesităţile beneficiarilor:      1) găzduire;     2) întreţinere;     3) alimentaţie;     4) formarea deprinderilor de viaţă (autoservire, igienă);     5) dezvoltarea abilităţilor cognitive, de comunicare, comportament și relaționare;     6) suport în pregătirea temelor pentru acasă şi asimilarea programelor şcolare;     7) consilierea şi reabilitarea psihosocială;     8) petrecerea timpului liber;     9) orientarea profesională;     10) însoţirea copiilor la instituţiile medicale, administrarea medicamentelor prescrise de către medici, acordarea de prim ajutor medical, conform competenţei.             </vt:lpstr>
      <vt:lpstr>Презентация PowerPoint</vt:lpstr>
      <vt:lpstr>Презентация PowerPoint</vt:lpstr>
      <vt:lpstr>Prin metode de educaţie  (adaptate  vârstei copiilor) ei sunt stimulaţi să adopte un stil de viaţă sănătos, să înţeleagă importanţa igienei personale (deoarece majoritatea copiilor provin din familii cu nivel educativ scăzut şi nu au formate obiceiurile igienice corespunzătoare), să menţină curăţenia hainelor şi a spaţiului locativ, să frecventeze instituţia de învăţământ preşcolar sau preuniversitar.</vt:lpstr>
      <vt:lpstr>Презентация PowerPoint</vt:lpstr>
      <vt:lpstr>Презентация PowerPoint</vt:lpstr>
      <vt:lpstr>Презентация PowerPoint</vt:lpstr>
      <vt:lpstr>Centrul asigură copiilor o alimentaţie sănătoasă, variată şi corespunzătoare din punct de vedere calitativ şi cantitativ, ţinând cont de vârstă, nevoile şi preferinţele acestora, în conformitate cu legislaţia în vigoare. Meniul este asigurat în conformitate cu normativele nutriţionale în vigoare şi este coordonat cu Centrul municipal de sănătate publică.</vt:lpstr>
      <vt:lpstr>LEGUME SI FRUCTE PREGATITE PENTRU SEZONUL DE  IARNA DE CATRE  BENEFICIARI IMPREUNA CU PEDAGOGII </vt:lpstr>
      <vt:lpstr>Презентация PowerPoint</vt:lpstr>
      <vt:lpstr>Презентация PowerPoint</vt:lpstr>
      <vt:lpstr>Oferim  copiilor posibilitatea de a participa la alegerea meniului zilnic, precum şi în activităţile de pregătire şi servire a mesei, pentru dezvoltarea deprinderilor pentru viaţă independentă.</vt:lpstr>
      <vt:lpstr>CORNIȘOARELE PREGATITE DE COPII  SUNT CELE MAI GUSTOASE</vt:lpstr>
      <vt:lpstr>Презентация PowerPoint</vt:lpstr>
      <vt:lpstr>Презентация PowerPoint</vt:lpstr>
      <vt:lpstr> Timpul liber şi activităţile Serviciul asigură copiilor oportunităţi multiple de petrecere a timpului liber, de recreere şi socializare, care contribuie la dezvoltarea fizică, cognitivă, socială şi emoţională a lor, ţinând cont de vârsta, cultura, limba, religia, interesele şi abilităţile acestora.</vt:lpstr>
      <vt:lpstr>Презентация PowerPoint</vt:lpstr>
      <vt:lpstr>Презентация PowerPoint</vt:lpstr>
      <vt:lpstr> </vt:lpstr>
      <vt:lpstr>Cuantumul: </vt:lpstr>
      <vt:lpstr> Protecţia împotriva violenţei, neglijării şi exploatării </vt:lpstr>
      <vt:lpstr> ACŢIUNI DE BINEFACERE</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User</dc:creator>
  <cp:lastModifiedBy>Пользователь Windows</cp:lastModifiedBy>
  <cp:revision>27</cp:revision>
  <dcterms:created xsi:type="dcterms:W3CDTF">2019-04-10T17:23:04Z</dcterms:created>
  <dcterms:modified xsi:type="dcterms:W3CDTF">2019-11-11T11:25:10Z</dcterms:modified>
</cp:coreProperties>
</file>