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5" r:id="rId4"/>
    <p:sldId id="260" r:id="rId5"/>
    <p:sldId id="258" r:id="rId6"/>
    <p:sldId id="259" r:id="rId7"/>
    <p:sldId id="264" r:id="rId8"/>
    <p:sldId id="261" r:id="rId9"/>
    <p:sldId id="262" r:id="rId10"/>
    <p:sldId id="263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2244" y="-4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image" Target="../media/image4.jpg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8.jpeg"/><Relationship Id="rId1" Type="http://schemas.openxmlformats.org/officeDocument/2006/relationships/image" Target="../media/image7.png"/></Relationships>
</file>

<file path=ppt/diagrams/_rels/data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image" Target="../media/image10.jpeg"/><Relationship Id="rId5" Type="http://schemas.openxmlformats.org/officeDocument/2006/relationships/image" Target="../media/image14.jpg"/><Relationship Id="rId4" Type="http://schemas.openxmlformats.org/officeDocument/2006/relationships/image" Target="../media/image13.jp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image" Target="../media/image4.jpg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8.jpeg"/><Relationship Id="rId1" Type="http://schemas.openxmlformats.org/officeDocument/2006/relationships/image" Target="../media/image7.png"/></Relationships>
</file>

<file path=ppt/diagrams/_rels/drawing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image" Target="../media/image10.jpeg"/><Relationship Id="rId5" Type="http://schemas.openxmlformats.org/officeDocument/2006/relationships/image" Target="../media/image14.jpg"/><Relationship Id="rId4" Type="http://schemas.openxmlformats.org/officeDocument/2006/relationships/image" Target="../media/image13.jp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6925F99-4AE2-4149-9F3B-CF65CE935589}" type="doc">
      <dgm:prSet loTypeId="urn:microsoft.com/office/officeart/2008/layout/TitlePictureLineup" loCatId="pictur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D1DB9EB-29AA-41FD-B638-B36974D1D1B7}">
      <dgm:prSet phldrT="[Текст]"/>
      <dgm:spPr/>
      <dgm:t>
        <a:bodyPr/>
        <a:lstStyle/>
        <a:p>
          <a:r>
            <a:rPr lang="ro-MO" dirty="0" smtClean="0"/>
            <a:t>Echitate</a:t>
          </a:r>
          <a:endParaRPr lang="en-US" dirty="0"/>
        </a:p>
      </dgm:t>
    </dgm:pt>
    <dgm:pt modelId="{30A03906-3FE8-4AC0-BD87-9109EA74A656}" type="parTrans" cxnId="{A974B25E-7A50-46B5-A542-CC7FFE253D06}">
      <dgm:prSet/>
      <dgm:spPr/>
      <dgm:t>
        <a:bodyPr/>
        <a:lstStyle/>
        <a:p>
          <a:endParaRPr lang="en-US"/>
        </a:p>
      </dgm:t>
    </dgm:pt>
    <dgm:pt modelId="{09B18F72-A306-4246-8DE9-692787C19F08}" type="sibTrans" cxnId="{A974B25E-7A50-46B5-A542-CC7FFE253D06}">
      <dgm:prSet/>
      <dgm:spPr/>
      <dgm:t>
        <a:bodyPr/>
        <a:lstStyle/>
        <a:p>
          <a:endParaRPr lang="en-US"/>
        </a:p>
      </dgm:t>
    </dgm:pt>
    <dgm:pt modelId="{EC7EBA54-4931-492F-8D9D-4A7D1452A216}">
      <dgm:prSet phldrT="[Текст]"/>
      <dgm:spPr/>
      <dgm:t>
        <a:bodyPr/>
        <a:lstStyle/>
        <a:p>
          <a:pPr algn="just"/>
          <a:r>
            <a:rPr lang="ro-MO" dirty="0" smtClean="0"/>
            <a:t>1. Sprijinirea egalității de gen prin politici locale;</a:t>
          </a:r>
        </a:p>
        <a:p>
          <a:pPr algn="just"/>
          <a:r>
            <a:rPr lang="ro-MO" dirty="0" smtClean="0"/>
            <a:t>2. Abordarea tuturor formelor ce vizează excluderea, marginalizarea sau inegalitate în accesul la educație. </a:t>
          </a:r>
          <a:endParaRPr lang="en-US" dirty="0"/>
        </a:p>
      </dgm:t>
    </dgm:pt>
    <dgm:pt modelId="{10E713A5-DB23-4D42-81E1-F6F6FAEB007D}" type="parTrans" cxnId="{87E3E28C-B592-4F27-A398-3840E724058E}">
      <dgm:prSet/>
      <dgm:spPr/>
      <dgm:t>
        <a:bodyPr/>
        <a:lstStyle/>
        <a:p>
          <a:endParaRPr lang="en-US"/>
        </a:p>
      </dgm:t>
    </dgm:pt>
    <dgm:pt modelId="{2C85D4F8-5BDC-4F23-80C7-36924DD5C9C5}" type="sibTrans" cxnId="{87E3E28C-B592-4F27-A398-3840E724058E}">
      <dgm:prSet/>
      <dgm:spPr/>
      <dgm:t>
        <a:bodyPr/>
        <a:lstStyle/>
        <a:p>
          <a:endParaRPr lang="en-US"/>
        </a:p>
      </dgm:t>
    </dgm:pt>
    <dgm:pt modelId="{BA7A6D56-2BF5-49DA-B2E5-73324B583427}">
      <dgm:prSet phldrT="[Текст]"/>
      <dgm:spPr/>
      <dgm:t>
        <a:bodyPr/>
        <a:lstStyle/>
        <a:p>
          <a:r>
            <a:rPr lang="ro-MO" dirty="0" smtClean="0"/>
            <a:t>Incluziune</a:t>
          </a:r>
          <a:endParaRPr lang="en-US" dirty="0"/>
        </a:p>
      </dgm:t>
    </dgm:pt>
    <dgm:pt modelId="{D68E00F0-FA65-4464-B2FB-6B67852B3542}" type="parTrans" cxnId="{381DCEB2-3A34-4B21-AB95-F887B5FE1290}">
      <dgm:prSet/>
      <dgm:spPr/>
      <dgm:t>
        <a:bodyPr/>
        <a:lstStyle/>
        <a:p>
          <a:endParaRPr lang="en-US"/>
        </a:p>
      </dgm:t>
    </dgm:pt>
    <dgm:pt modelId="{6C5C3E2A-20DE-44F5-BD8B-8018D7068B94}" type="sibTrans" cxnId="{381DCEB2-3A34-4B21-AB95-F887B5FE1290}">
      <dgm:prSet/>
      <dgm:spPr/>
      <dgm:t>
        <a:bodyPr/>
        <a:lstStyle/>
        <a:p>
          <a:endParaRPr lang="en-US"/>
        </a:p>
      </dgm:t>
    </dgm:pt>
    <dgm:pt modelId="{F16CF9AD-E7A2-48DE-93AC-D7158E9433FD}">
      <dgm:prSet phldrT="[Текст]"/>
      <dgm:spPr/>
      <dgm:t>
        <a:bodyPr/>
        <a:lstStyle/>
        <a:p>
          <a:pPr algn="just"/>
          <a:r>
            <a:rPr lang="ro-MO" dirty="0" smtClean="0"/>
            <a:t>1. Extinderea accesului la educație formală, nonformală și informală pentru cetățenii de orice vârstă;</a:t>
          </a:r>
        </a:p>
        <a:p>
          <a:pPr algn="just"/>
          <a:r>
            <a:rPr lang="ro-MO" dirty="0" smtClean="0"/>
            <a:t>2. Asigurarea unui mediu educațional sigur, non-violent și incluziv pentru toți;</a:t>
          </a:r>
        </a:p>
      </dgm:t>
    </dgm:pt>
    <dgm:pt modelId="{BAF39927-82A1-4284-A721-DBA4802A619F}" type="parTrans" cxnId="{3E27E04A-3CB8-4615-9C3C-A4C339079052}">
      <dgm:prSet/>
      <dgm:spPr/>
      <dgm:t>
        <a:bodyPr/>
        <a:lstStyle/>
        <a:p>
          <a:endParaRPr lang="en-US"/>
        </a:p>
      </dgm:t>
    </dgm:pt>
    <dgm:pt modelId="{EB4F9B9A-269A-4285-965C-6AF5C070E928}" type="sibTrans" cxnId="{3E27E04A-3CB8-4615-9C3C-A4C339079052}">
      <dgm:prSet/>
      <dgm:spPr/>
      <dgm:t>
        <a:bodyPr/>
        <a:lstStyle/>
        <a:p>
          <a:endParaRPr lang="en-US"/>
        </a:p>
      </dgm:t>
    </dgm:pt>
    <dgm:pt modelId="{A81F2DEC-E138-4080-9D55-EECC636C1840}">
      <dgm:prSet phldrT="[Текст]"/>
      <dgm:spPr/>
      <dgm:t>
        <a:bodyPr/>
        <a:lstStyle/>
        <a:p>
          <a:r>
            <a:rPr lang="ro-MO" dirty="0" smtClean="0"/>
            <a:t>Calitate</a:t>
          </a:r>
          <a:endParaRPr lang="en-US" dirty="0"/>
        </a:p>
      </dgm:t>
    </dgm:pt>
    <dgm:pt modelId="{D98488B4-1A21-4704-A8F7-F743E824253D}" type="parTrans" cxnId="{4CE0EFAE-21D8-4EBB-9CA7-A81652A094C7}">
      <dgm:prSet/>
      <dgm:spPr/>
      <dgm:t>
        <a:bodyPr/>
        <a:lstStyle/>
        <a:p>
          <a:endParaRPr lang="en-US"/>
        </a:p>
      </dgm:t>
    </dgm:pt>
    <dgm:pt modelId="{152F2CF7-14AB-4165-887D-44EE80F7F26B}" type="sibTrans" cxnId="{4CE0EFAE-21D8-4EBB-9CA7-A81652A094C7}">
      <dgm:prSet/>
      <dgm:spPr/>
      <dgm:t>
        <a:bodyPr/>
        <a:lstStyle/>
        <a:p>
          <a:endParaRPr lang="en-US"/>
        </a:p>
      </dgm:t>
    </dgm:pt>
    <dgm:pt modelId="{C4139CF3-0D51-45E6-87B4-B769EC59E09D}">
      <dgm:prSet phldrT="[Текст]"/>
      <dgm:spPr/>
      <dgm:t>
        <a:bodyPr/>
        <a:lstStyle/>
        <a:p>
          <a:pPr algn="just"/>
          <a:r>
            <a:rPr lang="ro-MO" dirty="0" smtClean="0"/>
            <a:t>1. Susținerea îmbunătățirii rezultatelor învățării prin competențe, mecanisme de măsurare a progresului și politici locale;</a:t>
          </a:r>
        </a:p>
        <a:p>
          <a:pPr algn="just"/>
          <a:r>
            <a:rPr lang="ro-MO" dirty="0" smtClean="0"/>
            <a:t>2. Responsabilizarea parteneriatelor locale cu diverși actori de la diverse niveluri pentru îmbunătățirea educației. </a:t>
          </a:r>
          <a:endParaRPr lang="en-US" dirty="0"/>
        </a:p>
      </dgm:t>
    </dgm:pt>
    <dgm:pt modelId="{5F0DD82A-949E-4E15-83BC-8B74E4DBD3A4}" type="parTrans" cxnId="{C14C839D-EF9C-4933-99D6-B9EA85B4BC84}">
      <dgm:prSet/>
      <dgm:spPr/>
      <dgm:t>
        <a:bodyPr/>
        <a:lstStyle/>
        <a:p>
          <a:endParaRPr lang="en-US"/>
        </a:p>
      </dgm:t>
    </dgm:pt>
    <dgm:pt modelId="{99986524-5E86-44A2-ADDA-1E168BE414DE}" type="sibTrans" cxnId="{C14C839D-EF9C-4933-99D6-B9EA85B4BC84}">
      <dgm:prSet/>
      <dgm:spPr/>
      <dgm:t>
        <a:bodyPr/>
        <a:lstStyle/>
        <a:p>
          <a:endParaRPr lang="en-US"/>
        </a:p>
      </dgm:t>
    </dgm:pt>
    <dgm:pt modelId="{A6222346-0E0E-40E7-99D4-F6769698C6E8}" type="pres">
      <dgm:prSet presAssocID="{66925F99-4AE2-4149-9F3B-CF65CE935589}" presName="Name0" presStyleCnt="0">
        <dgm:presLayoutVars>
          <dgm:dir/>
        </dgm:presLayoutVars>
      </dgm:prSet>
      <dgm:spPr/>
      <dgm:t>
        <a:bodyPr/>
        <a:lstStyle/>
        <a:p>
          <a:endParaRPr lang="en-US"/>
        </a:p>
      </dgm:t>
    </dgm:pt>
    <dgm:pt modelId="{DE3D63D5-9F9B-4C3F-A778-BF4FA975DD16}" type="pres">
      <dgm:prSet presAssocID="{BD1DB9EB-29AA-41FD-B638-B36974D1D1B7}" presName="composite" presStyleCnt="0"/>
      <dgm:spPr/>
    </dgm:pt>
    <dgm:pt modelId="{7930C552-F5DE-48EC-949D-801A403D93A9}" type="pres">
      <dgm:prSet presAssocID="{BD1DB9EB-29AA-41FD-B638-B36974D1D1B7}" presName="Accent" presStyleLbl="alignAcc1" presStyleIdx="0" presStyleCnt="3"/>
      <dgm:spPr/>
    </dgm:pt>
    <dgm:pt modelId="{C4017165-9C94-417E-AED5-A3448E69086C}" type="pres">
      <dgm:prSet presAssocID="{BD1DB9EB-29AA-41FD-B638-B36974D1D1B7}" presName="Image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6000" r="-26000"/>
          </a:stretch>
        </a:blipFill>
      </dgm:spPr>
    </dgm:pt>
    <dgm:pt modelId="{6E82E201-2FC6-4002-9284-C642A2C7F597}" type="pres">
      <dgm:prSet presAssocID="{BD1DB9EB-29AA-41FD-B638-B36974D1D1B7}" presName="Child" presStyleLbl="revTx" presStyleIdx="0" presStyleCnt="3" custScaleX="10756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551AB69-E592-4085-95BB-CBE99AFC5285}" type="pres">
      <dgm:prSet presAssocID="{BD1DB9EB-29AA-41FD-B638-B36974D1D1B7}" presName="Parent" presStyleLbl="align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4248644-C696-44BD-8FFF-9D46E1B264DE}" type="pres">
      <dgm:prSet presAssocID="{09B18F72-A306-4246-8DE9-692787C19F08}" presName="sibTrans" presStyleCnt="0"/>
      <dgm:spPr/>
    </dgm:pt>
    <dgm:pt modelId="{3D0BC49C-625D-49A0-A6F7-E982BBB44EC6}" type="pres">
      <dgm:prSet presAssocID="{BA7A6D56-2BF5-49DA-B2E5-73324B583427}" presName="composite" presStyleCnt="0"/>
      <dgm:spPr/>
    </dgm:pt>
    <dgm:pt modelId="{5C65FDBD-1B6B-4144-8547-68FCC4A12FFA}" type="pres">
      <dgm:prSet presAssocID="{BA7A6D56-2BF5-49DA-B2E5-73324B583427}" presName="Accent" presStyleLbl="alignAcc1" presStyleIdx="1" presStyleCnt="3"/>
      <dgm:spPr/>
    </dgm:pt>
    <dgm:pt modelId="{7457DA2E-5B14-42BA-A18E-01EAB5C8058E}" type="pres">
      <dgm:prSet presAssocID="{BA7A6D56-2BF5-49DA-B2E5-73324B583427}" presName="Image" presStyleLbl="node1" presStyleIdx="1" presStyleCnt="3"/>
      <dgm:spPr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36000" r="-36000"/>
          </a:stretch>
        </a:blipFill>
      </dgm:spPr>
      <dgm:t>
        <a:bodyPr/>
        <a:lstStyle/>
        <a:p>
          <a:endParaRPr lang="en-US"/>
        </a:p>
      </dgm:t>
    </dgm:pt>
    <dgm:pt modelId="{548DAC57-26F7-43F6-9205-94BA1A13D3CC}" type="pres">
      <dgm:prSet presAssocID="{BA7A6D56-2BF5-49DA-B2E5-73324B583427}" presName="Child" presStyleLbl="revTx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3D3095C-B8F1-4968-B922-83447CE56770}" type="pres">
      <dgm:prSet presAssocID="{BA7A6D56-2BF5-49DA-B2E5-73324B583427}" presName="Parent" presStyleLbl="align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8226B6E-66E4-48E7-AE88-AA9F01E275D5}" type="pres">
      <dgm:prSet presAssocID="{6C5C3E2A-20DE-44F5-BD8B-8018D7068B94}" presName="sibTrans" presStyleCnt="0"/>
      <dgm:spPr/>
    </dgm:pt>
    <dgm:pt modelId="{DE9FC46A-A299-4226-AD6C-9C8F2FB1FBA6}" type="pres">
      <dgm:prSet presAssocID="{A81F2DEC-E138-4080-9D55-EECC636C1840}" presName="composite" presStyleCnt="0"/>
      <dgm:spPr/>
    </dgm:pt>
    <dgm:pt modelId="{7D72BF38-22D9-497D-B7EF-B51BF29AEA95}" type="pres">
      <dgm:prSet presAssocID="{A81F2DEC-E138-4080-9D55-EECC636C1840}" presName="Accent" presStyleLbl="alignAcc1" presStyleIdx="2" presStyleCnt="3"/>
      <dgm:spPr/>
    </dgm:pt>
    <dgm:pt modelId="{388FC95A-F091-4462-BB70-1C15F2F55E65}" type="pres">
      <dgm:prSet presAssocID="{A81F2DEC-E138-4080-9D55-EECC636C1840}" presName="Image" presStyleLbl="node1" presStyleIdx="2" presStyleCnt="3"/>
      <dgm:spPr>
        <a:blipFill>
          <a:blip xmlns:r="http://schemas.openxmlformats.org/officeDocument/2006/relationships"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8000" b="-8000"/>
          </a:stretch>
        </a:blipFill>
      </dgm:spPr>
    </dgm:pt>
    <dgm:pt modelId="{C4428E56-05CE-4E5A-AE53-F6095A590109}" type="pres">
      <dgm:prSet presAssocID="{A81F2DEC-E138-4080-9D55-EECC636C1840}" presName="Child" presStyleLbl="revTx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3C0EF36-9AF0-4A26-8F2D-C6C7E392CC74}" type="pres">
      <dgm:prSet presAssocID="{A81F2DEC-E138-4080-9D55-EECC636C1840}" presName="Parent" presStyleLbl="align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73236B1-55A6-4726-9652-DD20B736A13C}" type="presOf" srcId="{66925F99-4AE2-4149-9F3B-CF65CE935589}" destId="{A6222346-0E0E-40E7-99D4-F6769698C6E8}" srcOrd="0" destOrd="0" presId="urn:microsoft.com/office/officeart/2008/layout/TitlePictureLineup"/>
    <dgm:cxn modelId="{A974B25E-7A50-46B5-A542-CC7FFE253D06}" srcId="{66925F99-4AE2-4149-9F3B-CF65CE935589}" destId="{BD1DB9EB-29AA-41FD-B638-B36974D1D1B7}" srcOrd="0" destOrd="0" parTransId="{30A03906-3FE8-4AC0-BD87-9109EA74A656}" sibTransId="{09B18F72-A306-4246-8DE9-692787C19F08}"/>
    <dgm:cxn modelId="{90B32990-F686-43E4-A954-C080659A750E}" type="presOf" srcId="{F16CF9AD-E7A2-48DE-93AC-D7158E9433FD}" destId="{548DAC57-26F7-43F6-9205-94BA1A13D3CC}" srcOrd="0" destOrd="0" presId="urn:microsoft.com/office/officeart/2008/layout/TitlePictureLineup"/>
    <dgm:cxn modelId="{3E27E04A-3CB8-4615-9C3C-A4C339079052}" srcId="{BA7A6D56-2BF5-49DA-B2E5-73324B583427}" destId="{F16CF9AD-E7A2-48DE-93AC-D7158E9433FD}" srcOrd="0" destOrd="0" parTransId="{BAF39927-82A1-4284-A721-DBA4802A619F}" sibTransId="{EB4F9B9A-269A-4285-965C-6AF5C070E928}"/>
    <dgm:cxn modelId="{90986B5D-4282-4C7D-8B1D-1CFEFF6ED277}" type="presOf" srcId="{EC7EBA54-4931-492F-8D9D-4A7D1452A216}" destId="{6E82E201-2FC6-4002-9284-C642A2C7F597}" srcOrd="0" destOrd="0" presId="urn:microsoft.com/office/officeart/2008/layout/TitlePictureLineup"/>
    <dgm:cxn modelId="{8412B2A1-22D5-4E66-B8DC-B35592A15222}" type="presOf" srcId="{BD1DB9EB-29AA-41FD-B638-B36974D1D1B7}" destId="{2551AB69-E592-4085-95BB-CBE99AFC5285}" srcOrd="0" destOrd="0" presId="urn:microsoft.com/office/officeart/2008/layout/TitlePictureLineup"/>
    <dgm:cxn modelId="{4CE0EFAE-21D8-4EBB-9CA7-A81652A094C7}" srcId="{66925F99-4AE2-4149-9F3B-CF65CE935589}" destId="{A81F2DEC-E138-4080-9D55-EECC636C1840}" srcOrd="2" destOrd="0" parTransId="{D98488B4-1A21-4704-A8F7-F743E824253D}" sibTransId="{152F2CF7-14AB-4165-887D-44EE80F7F26B}"/>
    <dgm:cxn modelId="{C14C839D-EF9C-4933-99D6-B9EA85B4BC84}" srcId="{A81F2DEC-E138-4080-9D55-EECC636C1840}" destId="{C4139CF3-0D51-45E6-87B4-B769EC59E09D}" srcOrd="0" destOrd="0" parTransId="{5F0DD82A-949E-4E15-83BC-8B74E4DBD3A4}" sibTransId="{99986524-5E86-44A2-ADDA-1E168BE414DE}"/>
    <dgm:cxn modelId="{87E3E28C-B592-4F27-A398-3840E724058E}" srcId="{BD1DB9EB-29AA-41FD-B638-B36974D1D1B7}" destId="{EC7EBA54-4931-492F-8D9D-4A7D1452A216}" srcOrd="0" destOrd="0" parTransId="{10E713A5-DB23-4D42-81E1-F6F6FAEB007D}" sibTransId="{2C85D4F8-5BDC-4F23-80C7-36924DD5C9C5}"/>
    <dgm:cxn modelId="{8A6A43F6-C705-4F73-8C79-A7B9E3F16DF9}" type="presOf" srcId="{A81F2DEC-E138-4080-9D55-EECC636C1840}" destId="{23C0EF36-9AF0-4A26-8F2D-C6C7E392CC74}" srcOrd="0" destOrd="0" presId="urn:microsoft.com/office/officeart/2008/layout/TitlePictureLineup"/>
    <dgm:cxn modelId="{381DCEB2-3A34-4B21-AB95-F887B5FE1290}" srcId="{66925F99-4AE2-4149-9F3B-CF65CE935589}" destId="{BA7A6D56-2BF5-49DA-B2E5-73324B583427}" srcOrd="1" destOrd="0" parTransId="{D68E00F0-FA65-4464-B2FB-6B67852B3542}" sibTransId="{6C5C3E2A-20DE-44F5-BD8B-8018D7068B94}"/>
    <dgm:cxn modelId="{35BD12D8-C8D6-438F-9042-10773C707657}" type="presOf" srcId="{C4139CF3-0D51-45E6-87B4-B769EC59E09D}" destId="{C4428E56-05CE-4E5A-AE53-F6095A590109}" srcOrd="0" destOrd="0" presId="urn:microsoft.com/office/officeart/2008/layout/TitlePictureLineup"/>
    <dgm:cxn modelId="{AFDA96B3-32F4-4273-A8F4-CFBCE2B7D3EB}" type="presOf" srcId="{BA7A6D56-2BF5-49DA-B2E5-73324B583427}" destId="{73D3095C-B8F1-4968-B922-83447CE56770}" srcOrd="0" destOrd="0" presId="urn:microsoft.com/office/officeart/2008/layout/TitlePictureLineup"/>
    <dgm:cxn modelId="{3461194B-DB1C-45FF-BA46-21C0C548091D}" type="presParOf" srcId="{A6222346-0E0E-40E7-99D4-F6769698C6E8}" destId="{DE3D63D5-9F9B-4C3F-A778-BF4FA975DD16}" srcOrd="0" destOrd="0" presId="urn:microsoft.com/office/officeart/2008/layout/TitlePictureLineup"/>
    <dgm:cxn modelId="{8C7126C4-2E4E-41F7-8AFE-523214AAB845}" type="presParOf" srcId="{DE3D63D5-9F9B-4C3F-A778-BF4FA975DD16}" destId="{7930C552-F5DE-48EC-949D-801A403D93A9}" srcOrd="0" destOrd="0" presId="urn:microsoft.com/office/officeart/2008/layout/TitlePictureLineup"/>
    <dgm:cxn modelId="{F0E688FC-E8B1-4C9C-B694-CD88B81494C6}" type="presParOf" srcId="{DE3D63D5-9F9B-4C3F-A778-BF4FA975DD16}" destId="{C4017165-9C94-417E-AED5-A3448E69086C}" srcOrd="1" destOrd="0" presId="urn:microsoft.com/office/officeart/2008/layout/TitlePictureLineup"/>
    <dgm:cxn modelId="{62E7CEC7-A7CB-40C1-A28A-96F039E2D7C2}" type="presParOf" srcId="{DE3D63D5-9F9B-4C3F-A778-BF4FA975DD16}" destId="{6E82E201-2FC6-4002-9284-C642A2C7F597}" srcOrd="2" destOrd="0" presId="urn:microsoft.com/office/officeart/2008/layout/TitlePictureLineup"/>
    <dgm:cxn modelId="{DFB8C4F4-3E05-4457-9B7E-DEDAFE0CFA10}" type="presParOf" srcId="{DE3D63D5-9F9B-4C3F-A778-BF4FA975DD16}" destId="{2551AB69-E592-4085-95BB-CBE99AFC5285}" srcOrd="3" destOrd="0" presId="urn:microsoft.com/office/officeart/2008/layout/TitlePictureLineup"/>
    <dgm:cxn modelId="{9ED965AB-5FB2-4CA5-A8CB-F81C42493EA7}" type="presParOf" srcId="{A6222346-0E0E-40E7-99D4-F6769698C6E8}" destId="{14248644-C696-44BD-8FFF-9D46E1B264DE}" srcOrd="1" destOrd="0" presId="urn:microsoft.com/office/officeart/2008/layout/TitlePictureLineup"/>
    <dgm:cxn modelId="{17B34937-E4F3-486B-8491-372447A8CA95}" type="presParOf" srcId="{A6222346-0E0E-40E7-99D4-F6769698C6E8}" destId="{3D0BC49C-625D-49A0-A6F7-E982BBB44EC6}" srcOrd="2" destOrd="0" presId="urn:microsoft.com/office/officeart/2008/layout/TitlePictureLineup"/>
    <dgm:cxn modelId="{438F9456-1B74-4DB0-858F-7A83DB649364}" type="presParOf" srcId="{3D0BC49C-625D-49A0-A6F7-E982BBB44EC6}" destId="{5C65FDBD-1B6B-4144-8547-68FCC4A12FFA}" srcOrd="0" destOrd="0" presId="urn:microsoft.com/office/officeart/2008/layout/TitlePictureLineup"/>
    <dgm:cxn modelId="{1288FE16-3105-4470-820C-90E1C5119C3D}" type="presParOf" srcId="{3D0BC49C-625D-49A0-A6F7-E982BBB44EC6}" destId="{7457DA2E-5B14-42BA-A18E-01EAB5C8058E}" srcOrd="1" destOrd="0" presId="urn:microsoft.com/office/officeart/2008/layout/TitlePictureLineup"/>
    <dgm:cxn modelId="{F1CB5CBC-33A0-4A95-BF55-64A36BFA2E51}" type="presParOf" srcId="{3D0BC49C-625D-49A0-A6F7-E982BBB44EC6}" destId="{548DAC57-26F7-43F6-9205-94BA1A13D3CC}" srcOrd="2" destOrd="0" presId="urn:microsoft.com/office/officeart/2008/layout/TitlePictureLineup"/>
    <dgm:cxn modelId="{E655C18C-A851-4317-BA0F-A707CD49C521}" type="presParOf" srcId="{3D0BC49C-625D-49A0-A6F7-E982BBB44EC6}" destId="{73D3095C-B8F1-4968-B922-83447CE56770}" srcOrd="3" destOrd="0" presId="urn:microsoft.com/office/officeart/2008/layout/TitlePictureLineup"/>
    <dgm:cxn modelId="{546814F8-2E36-4E64-BDDB-61E399E7B8DE}" type="presParOf" srcId="{A6222346-0E0E-40E7-99D4-F6769698C6E8}" destId="{78226B6E-66E4-48E7-AE88-AA9F01E275D5}" srcOrd="3" destOrd="0" presId="urn:microsoft.com/office/officeart/2008/layout/TitlePictureLineup"/>
    <dgm:cxn modelId="{C0A507A0-32FA-4085-A4D5-AC656B9531F8}" type="presParOf" srcId="{A6222346-0E0E-40E7-99D4-F6769698C6E8}" destId="{DE9FC46A-A299-4226-AD6C-9C8F2FB1FBA6}" srcOrd="4" destOrd="0" presId="urn:microsoft.com/office/officeart/2008/layout/TitlePictureLineup"/>
    <dgm:cxn modelId="{C00428E1-862F-40C2-888A-3FFF1CCA1B17}" type="presParOf" srcId="{DE9FC46A-A299-4226-AD6C-9C8F2FB1FBA6}" destId="{7D72BF38-22D9-497D-B7EF-B51BF29AEA95}" srcOrd="0" destOrd="0" presId="urn:microsoft.com/office/officeart/2008/layout/TitlePictureLineup"/>
    <dgm:cxn modelId="{FC3DEEC2-BDA4-4F2E-8497-09E14F4C8427}" type="presParOf" srcId="{DE9FC46A-A299-4226-AD6C-9C8F2FB1FBA6}" destId="{388FC95A-F091-4462-BB70-1C15F2F55E65}" srcOrd="1" destOrd="0" presId="urn:microsoft.com/office/officeart/2008/layout/TitlePictureLineup"/>
    <dgm:cxn modelId="{9E69AF42-478E-408C-BD65-10FD4182708E}" type="presParOf" srcId="{DE9FC46A-A299-4226-AD6C-9C8F2FB1FBA6}" destId="{C4428E56-05CE-4E5A-AE53-F6095A590109}" srcOrd="2" destOrd="0" presId="urn:microsoft.com/office/officeart/2008/layout/TitlePictureLineup"/>
    <dgm:cxn modelId="{9AA7A9DE-E004-458F-ADC9-BF8531716DB6}" type="presParOf" srcId="{DE9FC46A-A299-4226-AD6C-9C8F2FB1FBA6}" destId="{23C0EF36-9AF0-4A26-8F2D-C6C7E392CC74}" srcOrd="3" destOrd="0" presId="urn:microsoft.com/office/officeart/2008/layout/TitlePictureLineup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533CD45-463C-4D9E-85B0-AFF27FFBAEBD}" type="doc">
      <dgm:prSet loTypeId="urn:microsoft.com/office/officeart/2008/layout/HexagonCluster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07BE63B-9C57-4D2E-A627-070FB83EF6A7}">
      <dgm:prSet phldrT="[Текст]" custT="1"/>
      <dgm:spPr/>
      <dgm:t>
        <a:bodyPr/>
        <a:lstStyle/>
        <a:p>
          <a:r>
            <a:rPr lang="ro-MO" sz="1600" dirty="0" smtClean="0"/>
            <a:t>Parteneriat de succes între diverși actori de la diverse niveluri pentru dezvoltarea educației</a:t>
          </a:r>
          <a:endParaRPr lang="en-US" sz="1600" dirty="0"/>
        </a:p>
      </dgm:t>
    </dgm:pt>
    <dgm:pt modelId="{DD367CE8-9C9A-4E18-904D-DC131C435729}" type="parTrans" cxnId="{2881390E-66A5-4B53-A892-61D8FE8D9855}">
      <dgm:prSet/>
      <dgm:spPr/>
      <dgm:t>
        <a:bodyPr/>
        <a:lstStyle/>
        <a:p>
          <a:endParaRPr lang="en-US"/>
        </a:p>
      </dgm:t>
    </dgm:pt>
    <dgm:pt modelId="{D0D2792A-44C6-4DD1-9422-D873B38EA794}" type="sibTrans" cxnId="{2881390E-66A5-4B53-A892-61D8FE8D9855}">
      <dgm:prSet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41000" r="-41000"/>
          </a:stretch>
        </a:blipFill>
      </dgm:spPr>
      <dgm:t>
        <a:bodyPr/>
        <a:lstStyle/>
        <a:p>
          <a:endParaRPr lang="en-US"/>
        </a:p>
      </dgm:t>
    </dgm:pt>
    <dgm:pt modelId="{F2AB9EAD-B274-4E2C-8450-F57385507291}">
      <dgm:prSet phldrT="[Текст]" custT="1"/>
      <dgm:spPr/>
      <dgm:t>
        <a:bodyPr/>
        <a:lstStyle/>
        <a:p>
          <a:r>
            <a:rPr lang="ro-MO" sz="1600" dirty="0" smtClean="0"/>
            <a:t>Prioritate pe investițiile în procesul educațional</a:t>
          </a:r>
          <a:endParaRPr lang="en-US" sz="1600" dirty="0"/>
        </a:p>
      </dgm:t>
    </dgm:pt>
    <dgm:pt modelId="{D5B2C27B-2D7C-473F-8399-622BB3FCE2FF}" type="parTrans" cxnId="{51C553AD-DCA2-4107-BB37-68C2CF21B6E5}">
      <dgm:prSet/>
      <dgm:spPr/>
      <dgm:t>
        <a:bodyPr/>
        <a:lstStyle/>
        <a:p>
          <a:endParaRPr lang="en-US"/>
        </a:p>
      </dgm:t>
    </dgm:pt>
    <dgm:pt modelId="{0EA539F7-9257-42BC-9B8D-4AC3AA695A75}" type="sibTrans" cxnId="{51C553AD-DCA2-4107-BB37-68C2CF21B6E5}">
      <dgm:prSet/>
      <dgm:spPr>
        <a:blipFill>
          <a:blip xmlns:r="http://schemas.openxmlformats.org/officeDocument/2006/relationships"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9000" r="-19000"/>
          </a:stretch>
        </a:blipFill>
      </dgm:spPr>
      <dgm:t>
        <a:bodyPr/>
        <a:lstStyle/>
        <a:p>
          <a:endParaRPr lang="en-US"/>
        </a:p>
      </dgm:t>
    </dgm:pt>
    <dgm:pt modelId="{E30E35E9-7A7D-4F6F-B742-D2773835ECFC}">
      <dgm:prSet phldrT="[Текст]" custT="1"/>
      <dgm:spPr/>
      <dgm:t>
        <a:bodyPr/>
        <a:lstStyle/>
        <a:p>
          <a:r>
            <a:rPr lang="ro-MO" sz="1600" dirty="0" smtClean="0"/>
            <a:t>Consolidarea comunităților în jurul instituțiilor educaționale</a:t>
          </a:r>
          <a:endParaRPr lang="en-US" sz="1600" dirty="0"/>
        </a:p>
      </dgm:t>
    </dgm:pt>
    <dgm:pt modelId="{CA055E37-C980-4D63-9AD9-FAC720D0E043}" type="parTrans" cxnId="{7F55B97D-05C9-4507-B3EF-414133487094}">
      <dgm:prSet/>
      <dgm:spPr/>
      <dgm:t>
        <a:bodyPr/>
        <a:lstStyle/>
        <a:p>
          <a:endParaRPr lang="en-US"/>
        </a:p>
      </dgm:t>
    </dgm:pt>
    <dgm:pt modelId="{244578BB-AD42-4EF4-A2B7-246E0E3FBC14}" type="sibTrans" cxnId="{7F55B97D-05C9-4507-B3EF-414133487094}">
      <dgm:prSet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5000" r="-25000"/>
          </a:stretch>
        </a:blipFill>
      </dgm:spPr>
      <dgm:t>
        <a:bodyPr/>
        <a:lstStyle/>
        <a:p>
          <a:endParaRPr lang="en-US"/>
        </a:p>
      </dgm:t>
    </dgm:pt>
    <dgm:pt modelId="{A2D56F39-E6CB-44B8-872D-E54605FC8040}" type="pres">
      <dgm:prSet presAssocID="{C533CD45-463C-4D9E-85B0-AFF27FFBAEBD}" presName="Name0" presStyleCnt="0">
        <dgm:presLayoutVars>
          <dgm:chMax val="21"/>
          <dgm:chPref val="21"/>
        </dgm:presLayoutVars>
      </dgm:prSet>
      <dgm:spPr/>
      <dgm:t>
        <a:bodyPr/>
        <a:lstStyle/>
        <a:p>
          <a:endParaRPr lang="en-US"/>
        </a:p>
      </dgm:t>
    </dgm:pt>
    <dgm:pt modelId="{53606EB9-AEAE-4DF3-A2A1-737F29E25FE6}" type="pres">
      <dgm:prSet presAssocID="{207BE63B-9C57-4D2E-A627-070FB83EF6A7}" presName="text1" presStyleCnt="0"/>
      <dgm:spPr/>
    </dgm:pt>
    <dgm:pt modelId="{D652CBCE-D02C-4A85-B45D-133797AA6090}" type="pres">
      <dgm:prSet presAssocID="{207BE63B-9C57-4D2E-A627-070FB83EF6A7}" presName="textRepeatNode" presStyleLbl="align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34AA11E-4D1F-4AF5-B024-D426272B9BCF}" type="pres">
      <dgm:prSet presAssocID="{207BE63B-9C57-4D2E-A627-070FB83EF6A7}" presName="textaccent1" presStyleCnt="0"/>
      <dgm:spPr/>
    </dgm:pt>
    <dgm:pt modelId="{BDA106DE-05A4-459F-B75F-A7D859696312}" type="pres">
      <dgm:prSet presAssocID="{207BE63B-9C57-4D2E-A627-070FB83EF6A7}" presName="accentRepeatNode" presStyleLbl="solidAlignAcc1" presStyleIdx="0" presStyleCnt="6"/>
      <dgm:spPr/>
    </dgm:pt>
    <dgm:pt modelId="{85A22F82-AEE7-458F-8ED8-D9EACB3BBBAF}" type="pres">
      <dgm:prSet presAssocID="{D0D2792A-44C6-4DD1-9422-D873B38EA794}" presName="image1" presStyleCnt="0"/>
      <dgm:spPr/>
    </dgm:pt>
    <dgm:pt modelId="{0EA259E4-2BD7-4F31-99E0-8ED7F0A4758E}" type="pres">
      <dgm:prSet presAssocID="{D0D2792A-44C6-4DD1-9422-D873B38EA794}" presName="imageRepeatNode" presStyleLbl="alignAcc1" presStyleIdx="0" presStyleCnt="3"/>
      <dgm:spPr/>
      <dgm:t>
        <a:bodyPr/>
        <a:lstStyle/>
        <a:p>
          <a:endParaRPr lang="en-US"/>
        </a:p>
      </dgm:t>
    </dgm:pt>
    <dgm:pt modelId="{1E5F98E4-9B41-41FB-AFCC-A629CED5B6C5}" type="pres">
      <dgm:prSet presAssocID="{D0D2792A-44C6-4DD1-9422-D873B38EA794}" presName="imageaccent1" presStyleCnt="0"/>
      <dgm:spPr/>
    </dgm:pt>
    <dgm:pt modelId="{18307CE1-43F1-4EF9-BC9C-955B32C9BBB8}" type="pres">
      <dgm:prSet presAssocID="{D0D2792A-44C6-4DD1-9422-D873B38EA794}" presName="accentRepeatNode" presStyleLbl="solidAlignAcc1" presStyleIdx="1" presStyleCnt="6"/>
      <dgm:spPr/>
    </dgm:pt>
    <dgm:pt modelId="{DBDF22AE-6431-4250-B7D5-D10D220F6C1B}" type="pres">
      <dgm:prSet presAssocID="{F2AB9EAD-B274-4E2C-8450-F57385507291}" presName="text2" presStyleCnt="0"/>
      <dgm:spPr/>
    </dgm:pt>
    <dgm:pt modelId="{C001F667-22BF-412D-AAC6-06241D1E0FFB}" type="pres">
      <dgm:prSet presAssocID="{F2AB9EAD-B274-4E2C-8450-F57385507291}" presName="textRepeatNode" presStyleLbl="align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F40E7B0-99DC-4732-9598-1DA6509E346D}" type="pres">
      <dgm:prSet presAssocID="{F2AB9EAD-B274-4E2C-8450-F57385507291}" presName="textaccent2" presStyleCnt="0"/>
      <dgm:spPr/>
    </dgm:pt>
    <dgm:pt modelId="{5ED716E9-8678-4BA4-98EE-FBDCEED83B8D}" type="pres">
      <dgm:prSet presAssocID="{F2AB9EAD-B274-4E2C-8450-F57385507291}" presName="accentRepeatNode" presStyleLbl="solidAlignAcc1" presStyleIdx="2" presStyleCnt="6"/>
      <dgm:spPr/>
    </dgm:pt>
    <dgm:pt modelId="{89410027-AB70-4E74-ADE2-A97EA7CAD960}" type="pres">
      <dgm:prSet presAssocID="{0EA539F7-9257-42BC-9B8D-4AC3AA695A75}" presName="image2" presStyleCnt="0"/>
      <dgm:spPr/>
    </dgm:pt>
    <dgm:pt modelId="{755109BB-FFF9-463E-B7AE-A39EAE060826}" type="pres">
      <dgm:prSet presAssocID="{0EA539F7-9257-42BC-9B8D-4AC3AA695A75}" presName="imageRepeatNode" presStyleLbl="alignAcc1" presStyleIdx="1" presStyleCnt="3" custScaleX="104947" custLinFactNeighborX="2023" custLinFactNeighborY="-4367"/>
      <dgm:spPr/>
      <dgm:t>
        <a:bodyPr/>
        <a:lstStyle/>
        <a:p>
          <a:endParaRPr lang="en-US"/>
        </a:p>
      </dgm:t>
    </dgm:pt>
    <dgm:pt modelId="{58C405DE-B369-44AD-8D3D-74D33839018D}" type="pres">
      <dgm:prSet presAssocID="{0EA539F7-9257-42BC-9B8D-4AC3AA695A75}" presName="imageaccent2" presStyleCnt="0"/>
      <dgm:spPr/>
    </dgm:pt>
    <dgm:pt modelId="{389E4C9E-BDB8-4D68-9F37-8219C49F83C8}" type="pres">
      <dgm:prSet presAssocID="{0EA539F7-9257-42BC-9B8D-4AC3AA695A75}" presName="accentRepeatNode" presStyleLbl="solidAlignAcc1" presStyleIdx="3" presStyleCnt="6"/>
      <dgm:spPr/>
    </dgm:pt>
    <dgm:pt modelId="{AF4EF884-463F-422A-A956-A6E92F386ABA}" type="pres">
      <dgm:prSet presAssocID="{E30E35E9-7A7D-4F6F-B742-D2773835ECFC}" presName="text3" presStyleCnt="0"/>
      <dgm:spPr/>
    </dgm:pt>
    <dgm:pt modelId="{54591868-B954-4E84-8092-9A4C4C62167F}" type="pres">
      <dgm:prSet presAssocID="{E30E35E9-7A7D-4F6F-B742-D2773835ECFC}" presName="textRepeatNode" presStyleLbl="align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9F23E13-FD60-4AD5-9504-18E983DC6006}" type="pres">
      <dgm:prSet presAssocID="{E30E35E9-7A7D-4F6F-B742-D2773835ECFC}" presName="textaccent3" presStyleCnt="0"/>
      <dgm:spPr/>
    </dgm:pt>
    <dgm:pt modelId="{23E8BF5B-4DF5-48EA-B3BC-C8E79A3A8FF4}" type="pres">
      <dgm:prSet presAssocID="{E30E35E9-7A7D-4F6F-B742-D2773835ECFC}" presName="accentRepeatNode" presStyleLbl="solidAlignAcc1" presStyleIdx="4" presStyleCnt="6"/>
      <dgm:spPr/>
    </dgm:pt>
    <dgm:pt modelId="{F33B3091-6EC9-40C2-A4B9-1E532AC3B0C8}" type="pres">
      <dgm:prSet presAssocID="{244578BB-AD42-4EF4-A2B7-246E0E3FBC14}" presName="image3" presStyleCnt="0"/>
      <dgm:spPr/>
    </dgm:pt>
    <dgm:pt modelId="{F9A167D1-1F78-4CB1-9E24-4324C4A68216}" type="pres">
      <dgm:prSet presAssocID="{244578BB-AD42-4EF4-A2B7-246E0E3FBC14}" presName="imageRepeatNode" presStyleLbl="alignAcc1" presStyleIdx="2" presStyleCnt="3"/>
      <dgm:spPr/>
      <dgm:t>
        <a:bodyPr/>
        <a:lstStyle/>
        <a:p>
          <a:endParaRPr lang="en-US"/>
        </a:p>
      </dgm:t>
    </dgm:pt>
    <dgm:pt modelId="{BEDF4391-5137-49F7-9492-BA258892A200}" type="pres">
      <dgm:prSet presAssocID="{244578BB-AD42-4EF4-A2B7-246E0E3FBC14}" presName="imageaccent3" presStyleCnt="0"/>
      <dgm:spPr/>
    </dgm:pt>
    <dgm:pt modelId="{A4C566CA-BD33-4E74-A539-5E8E9CC3B3E3}" type="pres">
      <dgm:prSet presAssocID="{244578BB-AD42-4EF4-A2B7-246E0E3FBC14}" presName="accentRepeatNode" presStyleLbl="solidAlignAcc1" presStyleIdx="5" presStyleCnt="6"/>
      <dgm:spPr/>
    </dgm:pt>
  </dgm:ptLst>
  <dgm:cxnLst>
    <dgm:cxn modelId="{208BBFD5-37C8-46C7-A787-9B492B427088}" type="presOf" srcId="{E30E35E9-7A7D-4F6F-B742-D2773835ECFC}" destId="{54591868-B954-4E84-8092-9A4C4C62167F}" srcOrd="0" destOrd="0" presId="urn:microsoft.com/office/officeart/2008/layout/HexagonCluster"/>
    <dgm:cxn modelId="{4E3776FF-AACF-4544-8900-E94CC16C4507}" type="presOf" srcId="{0EA539F7-9257-42BC-9B8D-4AC3AA695A75}" destId="{755109BB-FFF9-463E-B7AE-A39EAE060826}" srcOrd="0" destOrd="0" presId="urn:microsoft.com/office/officeart/2008/layout/HexagonCluster"/>
    <dgm:cxn modelId="{0C82E6AC-56F2-4282-917F-FDB866EF0ABC}" type="presOf" srcId="{C533CD45-463C-4D9E-85B0-AFF27FFBAEBD}" destId="{A2D56F39-E6CB-44B8-872D-E54605FC8040}" srcOrd="0" destOrd="0" presId="urn:microsoft.com/office/officeart/2008/layout/HexagonCluster"/>
    <dgm:cxn modelId="{2881390E-66A5-4B53-A892-61D8FE8D9855}" srcId="{C533CD45-463C-4D9E-85B0-AFF27FFBAEBD}" destId="{207BE63B-9C57-4D2E-A627-070FB83EF6A7}" srcOrd="0" destOrd="0" parTransId="{DD367CE8-9C9A-4E18-904D-DC131C435729}" sibTransId="{D0D2792A-44C6-4DD1-9422-D873B38EA794}"/>
    <dgm:cxn modelId="{F6EC2E36-6F6B-475B-8F73-3FDD21B8B699}" type="presOf" srcId="{244578BB-AD42-4EF4-A2B7-246E0E3FBC14}" destId="{F9A167D1-1F78-4CB1-9E24-4324C4A68216}" srcOrd="0" destOrd="0" presId="urn:microsoft.com/office/officeart/2008/layout/HexagonCluster"/>
    <dgm:cxn modelId="{8CD4E6E5-208B-40A9-956B-66AA31937754}" type="presOf" srcId="{D0D2792A-44C6-4DD1-9422-D873B38EA794}" destId="{0EA259E4-2BD7-4F31-99E0-8ED7F0A4758E}" srcOrd="0" destOrd="0" presId="urn:microsoft.com/office/officeart/2008/layout/HexagonCluster"/>
    <dgm:cxn modelId="{51C553AD-DCA2-4107-BB37-68C2CF21B6E5}" srcId="{C533CD45-463C-4D9E-85B0-AFF27FFBAEBD}" destId="{F2AB9EAD-B274-4E2C-8450-F57385507291}" srcOrd="1" destOrd="0" parTransId="{D5B2C27B-2D7C-473F-8399-622BB3FCE2FF}" sibTransId="{0EA539F7-9257-42BC-9B8D-4AC3AA695A75}"/>
    <dgm:cxn modelId="{373AD8BA-5CA6-4DFF-A4AF-9A784820FE89}" type="presOf" srcId="{F2AB9EAD-B274-4E2C-8450-F57385507291}" destId="{C001F667-22BF-412D-AAC6-06241D1E0FFB}" srcOrd="0" destOrd="0" presId="urn:microsoft.com/office/officeart/2008/layout/HexagonCluster"/>
    <dgm:cxn modelId="{7F55B97D-05C9-4507-B3EF-414133487094}" srcId="{C533CD45-463C-4D9E-85B0-AFF27FFBAEBD}" destId="{E30E35E9-7A7D-4F6F-B742-D2773835ECFC}" srcOrd="2" destOrd="0" parTransId="{CA055E37-C980-4D63-9AD9-FAC720D0E043}" sibTransId="{244578BB-AD42-4EF4-A2B7-246E0E3FBC14}"/>
    <dgm:cxn modelId="{B1998F0A-B7E7-4154-ACBB-FAEB0191C9B9}" type="presOf" srcId="{207BE63B-9C57-4D2E-A627-070FB83EF6A7}" destId="{D652CBCE-D02C-4A85-B45D-133797AA6090}" srcOrd="0" destOrd="0" presId="urn:microsoft.com/office/officeart/2008/layout/HexagonCluster"/>
    <dgm:cxn modelId="{2D754E63-2A2B-40A8-A60C-472826C548C1}" type="presParOf" srcId="{A2D56F39-E6CB-44B8-872D-E54605FC8040}" destId="{53606EB9-AEAE-4DF3-A2A1-737F29E25FE6}" srcOrd="0" destOrd="0" presId="urn:microsoft.com/office/officeart/2008/layout/HexagonCluster"/>
    <dgm:cxn modelId="{AB69080D-00DD-4313-AD22-22B6993AFDAB}" type="presParOf" srcId="{53606EB9-AEAE-4DF3-A2A1-737F29E25FE6}" destId="{D652CBCE-D02C-4A85-B45D-133797AA6090}" srcOrd="0" destOrd="0" presId="urn:microsoft.com/office/officeart/2008/layout/HexagonCluster"/>
    <dgm:cxn modelId="{DF84089E-219E-48A6-B4E0-357CD841F246}" type="presParOf" srcId="{A2D56F39-E6CB-44B8-872D-E54605FC8040}" destId="{434AA11E-4D1F-4AF5-B024-D426272B9BCF}" srcOrd="1" destOrd="0" presId="urn:microsoft.com/office/officeart/2008/layout/HexagonCluster"/>
    <dgm:cxn modelId="{7CBB80E4-A7A7-495B-A9B7-3EE07F0698CE}" type="presParOf" srcId="{434AA11E-4D1F-4AF5-B024-D426272B9BCF}" destId="{BDA106DE-05A4-459F-B75F-A7D859696312}" srcOrd="0" destOrd="0" presId="urn:microsoft.com/office/officeart/2008/layout/HexagonCluster"/>
    <dgm:cxn modelId="{33153F29-3015-4D47-A2F6-A4A4C40EABC9}" type="presParOf" srcId="{A2D56F39-E6CB-44B8-872D-E54605FC8040}" destId="{85A22F82-AEE7-458F-8ED8-D9EACB3BBBAF}" srcOrd="2" destOrd="0" presId="urn:microsoft.com/office/officeart/2008/layout/HexagonCluster"/>
    <dgm:cxn modelId="{A3ECF841-97DB-4CC2-ABFA-4DD7576C0CD2}" type="presParOf" srcId="{85A22F82-AEE7-458F-8ED8-D9EACB3BBBAF}" destId="{0EA259E4-2BD7-4F31-99E0-8ED7F0A4758E}" srcOrd="0" destOrd="0" presId="urn:microsoft.com/office/officeart/2008/layout/HexagonCluster"/>
    <dgm:cxn modelId="{1F47F699-4CAC-4D06-8540-882B821C70F7}" type="presParOf" srcId="{A2D56F39-E6CB-44B8-872D-E54605FC8040}" destId="{1E5F98E4-9B41-41FB-AFCC-A629CED5B6C5}" srcOrd="3" destOrd="0" presId="urn:microsoft.com/office/officeart/2008/layout/HexagonCluster"/>
    <dgm:cxn modelId="{9F1B3E55-DDFE-4216-A5FC-D8081DFC1378}" type="presParOf" srcId="{1E5F98E4-9B41-41FB-AFCC-A629CED5B6C5}" destId="{18307CE1-43F1-4EF9-BC9C-955B32C9BBB8}" srcOrd="0" destOrd="0" presId="urn:microsoft.com/office/officeart/2008/layout/HexagonCluster"/>
    <dgm:cxn modelId="{0A574EC1-C8B2-48F0-9CFF-7981C32757C4}" type="presParOf" srcId="{A2D56F39-E6CB-44B8-872D-E54605FC8040}" destId="{DBDF22AE-6431-4250-B7D5-D10D220F6C1B}" srcOrd="4" destOrd="0" presId="urn:microsoft.com/office/officeart/2008/layout/HexagonCluster"/>
    <dgm:cxn modelId="{25006A45-77B5-4478-AE93-AA72BC0D8D1A}" type="presParOf" srcId="{DBDF22AE-6431-4250-B7D5-D10D220F6C1B}" destId="{C001F667-22BF-412D-AAC6-06241D1E0FFB}" srcOrd="0" destOrd="0" presId="urn:microsoft.com/office/officeart/2008/layout/HexagonCluster"/>
    <dgm:cxn modelId="{40DF6DE1-7993-406C-BCEC-FD7CA1BFFCC9}" type="presParOf" srcId="{A2D56F39-E6CB-44B8-872D-E54605FC8040}" destId="{EF40E7B0-99DC-4732-9598-1DA6509E346D}" srcOrd="5" destOrd="0" presId="urn:microsoft.com/office/officeart/2008/layout/HexagonCluster"/>
    <dgm:cxn modelId="{3639F14C-485C-4173-8875-BA33C4D8FB02}" type="presParOf" srcId="{EF40E7B0-99DC-4732-9598-1DA6509E346D}" destId="{5ED716E9-8678-4BA4-98EE-FBDCEED83B8D}" srcOrd="0" destOrd="0" presId="urn:microsoft.com/office/officeart/2008/layout/HexagonCluster"/>
    <dgm:cxn modelId="{FC451073-5165-4CEF-9E61-6CA4BDB4C4BB}" type="presParOf" srcId="{A2D56F39-E6CB-44B8-872D-E54605FC8040}" destId="{89410027-AB70-4E74-ADE2-A97EA7CAD960}" srcOrd="6" destOrd="0" presId="urn:microsoft.com/office/officeart/2008/layout/HexagonCluster"/>
    <dgm:cxn modelId="{F25DFBE1-A65F-4130-9D01-906E86C78BCB}" type="presParOf" srcId="{89410027-AB70-4E74-ADE2-A97EA7CAD960}" destId="{755109BB-FFF9-463E-B7AE-A39EAE060826}" srcOrd="0" destOrd="0" presId="urn:microsoft.com/office/officeart/2008/layout/HexagonCluster"/>
    <dgm:cxn modelId="{EDD2CB11-4EA0-432F-9F91-8B4A8938B5A7}" type="presParOf" srcId="{A2D56F39-E6CB-44B8-872D-E54605FC8040}" destId="{58C405DE-B369-44AD-8D3D-74D33839018D}" srcOrd="7" destOrd="0" presId="urn:microsoft.com/office/officeart/2008/layout/HexagonCluster"/>
    <dgm:cxn modelId="{C4F8D84A-CA93-473F-8371-AE481FB800BF}" type="presParOf" srcId="{58C405DE-B369-44AD-8D3D-74D33839018D}" destId="{389E4C9E-BDB8-4D68-9F37-8219C49F83C8}" srcOrd="0" destOrd="0" presId="urn:microsoft.com/office/officeart/2008/layout/HexagonCluster"/>
    <dgm:cxn modelId="{28130DD7-1A29-4C8F-AEBA-FAD9A0506619}" type="presParOf" srcId="{A2D56F39-E6CB-44B8-872D-E54605FC8040}" destId="{AF4EF884-463F-422A-A956-A6E92F386ABA}" srcOrd="8" destOrd="0" presId="urn:microsoft.com/office/officeart/2008/layout/HexagonCluster"/>
    <dgm:cxn modelId="{62C06127-7277-4745-89AE-2E87ECC5633D}" type="presParOf" srcId="{AF4EF884-463F-422A-A956-A6E92F386ABA}" destId="{54591868-B954-4E84-8092-9A4C4C62167F}" srcOrd="0" destOrd="0" presId="urn:microsoft.com/office/officeart/2008/layout/HexagonCluster"/>
    <dgm:cxn modelId="{CD2A0746-2406-4564-ABB3-90597E27A803}" type="presParOf" srcId="{A2D56F39-E6CB-44B8-872D-E54605FC8040}" destId="{49F23E13-FD60-4AD5-9504-18E983DC6006}" srcOrd="9" destOrd="0" presId="urn:microsoft.com/office/officeart/2008/layout/HexagonCluster"/>
    <dgm:cxn modelId="{4B18730D-D9D2-41F4-BD47-50C1673CB5AC}" type="presParOf" srcId="{49F23E13-FD60-4AD5-9504-18E983DC6006}" destId="{23E8BF5B-4DF5-48EA-B3BC-C8E79A3A8FF4}" srcOrd="0" destOrd="0" presId="urn:microsoft.com/office/officeart/2008/layout/HexagonCluster"/>
    <dgm:cxn modelId="{80AF79A1-CC30-4829-AA3F-431304FE0DCD}" type="presParOf" srcId="{A2D56F39-E6CB-44B8-872D-E54605FC8040}" destId="{F33B3091-6EC9-40C2-A4B9-1E532AC3B0C8}" srcOrd="10" destOrd="0" presId="urn:microsoft.com/office/officeart/2008/layout/HexagonCluster"/>
    <dgm:cxn modelId="{48A5D184-EB01-48B6-B4DE-6B19E8D7B68F}" type="presParOf" srcId="{F33B3091-6EC9-40C2-A4B9-1E532AC3B0C8}" destId="{F9A167D1-1F78-4CB1-9E24-4324C4A68216}" srcOrd="0" destOrd="0" presId="urn:microsoft.com/office/officeart/2008/layout/HexagonCluster"/>
    <dgm:cxn modelId="{9D7596EA-7D1D-4068-AD73-B295E2E2AC28}" type="presParOf" srcId="{A2D56F39-E6CB-44B8-872D-E54605FC8040}" destId="{BEDF4391-5137-49F7-9492-BA258892A200}" srcOrd="11" destOrd="0" presId="urn:microsoft.com/office/officeart/2008/layout/HexagonCluster"/>
    <dgm:cxn modelId="{834C3E6A-250D-499E-8E5F-93C8DAFBBC08}" type="presParOf" srcId="{BEDF4391-5137-49F7-9492-BA258892A200}" destId="{A4C566CA-BD33-4E74-A539-5E8E9CC3B3E3}" srcOrd="0" destOrd="0" presId="urn:microsoft.com/office/officeart/2008/layout/HexagonCluster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CCF8504-054F-482F-BA3D-E9BC2E4426FE}" type="doc">
      <dgm:prSet loTypeId="urn:microsoft.com/office/officeart/2005/8/layout/bProcess4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7EEBA93-21A9-4475-81FF-36EF46DA417D}">
      <dgm:prSet phldrT="[Текст]" custT="1"/>
      <dgm:spPr/>
      <dgm:t>
        <a:bodyPr/>
        <a:lstStyle/>
        <a:p>
          <a:r>
            <a:rPr lang="ro-MO" sz="1500" dirty="0" smtClean="0"/>
            <a:t>Sesiunea de informare cu partenerii</a:t>
          </a:r>
          <a:endParaRPr lang="en-US" sz="1500" dirty="0"/>
        </a:p>
      </dgm:t>
    </dgm:pt>
    <dgm:pt modelId="{27F2D68F-BBBD-4B9F-98D3-93B38DBF5E7D}" type="parTrans" cxnId="{4911827B-1768-4564-B9BB-B54775868B17}">
      <dgm:prSet/>
      <dgm:spPr/>
      <dgm:t>
        <a:bodyPr/>
        <a:lstStyle/>
        <a:p>
          <a:endParaRPr lang="en-US"/>
        </a:p>
      </dgm:t>
    </dgm:pt>
    <dgm:pt modelId="{59399084-525B-4DA5-ADCF-0FB88274A193}" type="sibTrans" cxnId="{4911827B-1768-4564-B9BB-B54775868B17}">
      <dgm:prSet/>
      <dgm:spPr/>
      <dgm:t>
        <a:bodyPr/>
        <a:lstStyle/>
        <a:p>
          <a:endParaRPr lang="en-US"/>
        </a:p>
      </dgm:t>
    </dgm:pt>
    <dgm:pt modelId="{20075ADA-CB76-4278-8380-095940B934C1}">
      <dgm:prSet phldrT="[Текст]" custT="1"/>
      <dgm:spPr/>
      <dgm:t>
        <a:bodyPr/>
        <a:lstStyle/>
        <a:p>
          <a:r>
            <a:rPr lang="ro-MO" sz="1500" dirty="0" smtClean="0"/>
            <a:t>Definitivarea listei partenerilor finanțatori și actualizarea Regulamentului</a:t>
          </a:r>
          <a:endParaRPr lang="en-US" sz="1500" dirty="0"/>
        </a:p>
      </dgm:t>
    </dgm:pt>
    <dgm:pt modelId="{F62EABA4-A573-4E68-BBA2-5B5A95AF465F}" type="parTrans" cxnId="{31BBE73B-9CBE-4DAA-B885-3B754B16AF9D}">
      <dgm:prSet/>
      <dgm:spPr/>
      <dgm:t>
        <a:bodyPr/>
        <a:lstStyle/>
        <a:p>
          <a:endParaRPr lang="en-US"/>
        </a:p>
      </dgm:t>
    </dgm:pt>
    <dgm:pt modelId="{EFDE5B86-FA89-423F-BEE0-8DE698111955}" type="sibTrans" cxnId="{31BBE73B-9CBE-4DAA-B885-3B754B16AF9D}">
      <dgm:prSet/>
      <dgm:spPr/>
      <dgm:t>
        <a:bodyPr/>
        <a:lstStyle/>
        <a:p>
          <a:endParaRPr lang="en-US"/>
        </a:p>
      </dgm:t>
    </dgm:pt>
    <dgm:pt modelId="{A92D39F2-9970-4A16-9459-EDDF062ED72F}">
      <dgm:prSet phldrT="[Текст]"/>
      <dgm:spPr/>
      <dgm:t>
        <a:bodyPr/>
        <a:lstStyle/>
        <a:p>
          <a:r>
            <a:rPr lang="ro-MO" dirty="0" smtClean="0"/>
            <a:t>Apelul de proiecte din partea instituțiilor </a:t>
          </a:r>
          <a:endParaRPr lang="en-US" dirty="0"/>
        </a:p>
      </dgm:t>
    </dgm:pt>
    <dgm:pt modelId="{35A35986-F68E-4B38-B7D5-BACB43819860}" type="parTrans" cxnId="{AC6FF04C-62A0-4D43-AD26-A1257BE5EC73}">
      <dgm:prSet/>
      <dgm:spPr/>
      <dgm:t>
        <a:bodyPr/>
        <a:lstStyle/>
        <a:p>
          <a:endParaRPr lang="en-US"/>
        </a:p>
      </dgm:t>
    </dgm:pt>
    <dgm:pt modelId="{952F6B8B-0F74-47D7-A277-5B5D8D8C45DD}" type="sibTrans" cxnId="{AC6FF04C-62A0-4D43-AD26-A1257BE5EC73}">
      <dgm:prSet/>
      <dgm:spPr/>
      <dgm:t>
        <a:bodyPr/>
        <a:lstStyle/>
        <a:p>
          <a:endParaRPr lang="en-US"/>
        </a:p>
      </dgm:t>
    </dgm:pt>
    <dgm:pt modelId="{4D7AF9DF-6D48-450C-9662-7354C464E6C7}">
      <dgm:prSet phldrT="[Текст]"/>
      <dgm:spPr/>
      <dgm:t>
        <a:bodyPr/>
        <a:lstStyle/>
        <a:p>
          <a:r>
            <a:rPr lang="ro-MO" dirty="0" smtClean="0"/>
            <a:t>Evaluarea proiectelor de către o comisie mixtă (DGETS, parteneri finanțatori, Primăria Chișinău)</a:t>
          </a:r>
          <a:endParaRPr lang="en-US" dirty="0"/>
        </a:p>
      </dgm:t>
    </dgm:pt>
    <dgm:pt modelId="{44373418-1BDC-4AA4-9D51-435C0495BFB0}" type="parTrans" cxnId="{BCE52776-A1B7-477A-B526-5D2B37A2348C}">
      <dgm:prSet/>
      <dgm:spPr/>
      <dgm:t>
        <a:bodyPr/>
        <a:lstStyle/>
        <a:p>
          <a:endParaRPr lang="en-US"/>
        </a:p>
      </dgm:t>
    </dgm:pt>
    <dgm:pt modelId="{5970145D-59AF-4244-A37B-644CDC30AF61}" type="sibTrans" cxnId="{BCE52776-A1B7-477A-B526-5D2B37A2348C}">
      <dgm:prSet/>
      <dgm:spPr/>
      <dgm:t>
        <a:bodyPr/>
        <a:lstStyle/>
        <a:p>
          <a:endParaRPr lang="en-US"/>
        </a:p>
      </dgm:t>
    </dgm:pt>
    <dgm:pt modelId="{83D063F8-68B7-4525-A63E-6CEBFB13D85B}">
      <dgm:prSet phldrT="[Текст]"/>
      <dgm:spPr/>
      <dgm:t>
        <a:bodyPr/>
        <a:lstStyle/>
        <a:p>
          <a:r>
            <a:rPr lang="ro-MO" dirty="0" smtClean="0"/>
            <a:t>Stabilirea proiectelor câștigătoare și expedierea proiectelor câștigătoare către partenerii de finanțare</a:t>
          </a:r>
          <a:endParaRPr lang="en-US" dirty="0"/>
        </a:p>
      </dgm:t>
    </dgm:pt>
    <dgm:pt modelId="{4DFBF87A-4C02-4815-BB4B-E9AA5A1EC223}" type="parTrans" cxnId="{A6B4C3D3-0694-4FAD-BA4F-E0845F0B6084}">
      <dgm:prSet/>
      <dgm:spPr/>
      <dgm:t>
        <a:bodyPr/>
        <a:lstStyle/>
        <a:p>
          <a:endParaRPr lang="en-US"/>
        </a:p>
      </dgm:t>
    </dgm:pt>
    <dgm:pt modelId="{CF498321-34F3-48E1-A3CE-B50591849AE5}" type="sibTrans" cxnId="{A6B4C3D3-0694-4FAD-BA4F-E0845F0B6084}">
      <dgm:prSet/>
      <dgm:spPr/>
      <dgm:t>
        <a:bodyPr/>
        <a:lstStyle/>
        <a:p>
          <a:endParaRPr lang="en-US"/>
        </a:p>
      </dgm:t>
    </dgm:pt>
    <dgm:pt modelId="{64AB28FB-AFA6-412D-8160-C5DEFFBA7290}">
      <dgm:prSet phldrT="[Текст]"/>
      <dgm:spPr/>
      <dgm:t>
        <a:bodyPr/>
        <a:lstStyle/>
        <a:p>
          <a:r>
            <a:rPr lang="ro-MO" dirty="0" smtClean="0"/>
            <a:t>Partenerul de finanțare își alege proiectul/proiectele pe care le va finanța</a:t>
          </a:r>
          <a:endParaRPr lang="en-US" dirty="0"/>
        </a:p>
      </dgm:t>
    </dgm:pt>
    <dgm:pt modelId="{0155CF94-4ABA-41F3-845A-A87F0FAD980B}" type="parTrans" cxnId="{5308276C-C618-4EA9-8194-482503A1E474}">
      <dgm:prSet/>
      <dgm:spPr/>
      <dgm:t>
        <a:bodyPr/>
        <a:lstStyle/>
        <a:p>
          <a:endParaRPr lang="en-US"/>
        </a:p>
      </dgm:t>
    </dgm:pt>
    <dgm:pt modelId="{B111A726-8139-446A-A7AE-419F7BD2C6B0}" type="sibTrans" cxnId="{5308276C-C618-4EA9-8194-482503A1E474}">
      <dgm:prSet/>
      <dgm:spPr/>
      <dgm:t>
        <a:bodyPr/>
        <a:lstStyle/>
        <a:p>
          <a:endParaRPr lang="en-US"/>
        </a:p>
      </dgm:t>
    </dgm:pt>
    <dgm:pt modelId="{0EC07BFC-E96A-4145-946F-DE3BFB24C796}">
      <dgm:prSet phldrT="[Текст]"/>
      <dgm:spPr/>
      <dgm:t>
        <a:bodyPr/>
        <a:lstStyle/>
        <a:p>
          <a:r>
            <a:rPr lang="ro-MO" dirty="0" smtClean="0"/>
            <a:t>Semnarea acordului de colaborare între beneficiar și partenerul finanțator</a:t>
          </a:r>
          <a:endParaRPr lang="en-US" dirty="0"/>
        </a:p>
      </dgm:t>
    </dgm:pt>
    <dgm:pt modelId="{1D0132BE-A6DC-4138-B7A1-A08C5284DED7}" type="parTrans" cxnId="{0AFA2BC1-6793-4722-8FA9-98CD1ED1BDBD}">
      <dgm:prSet/>
      <dgm:spPr/>
      <dgm:t>
        <a:bodyPr/>
        <a:lstStyle/>
        <a:p>
          <a:endParaRPr lang="en-US"/>
        </a:p>
      </dgm:t>
    </dgm:pt>
    <dgm:pt modelId="{0AB7A99C-BD99-4A51-A0A2-78C759839A75}" type="sibTrans" cxnId="{0AFA2BC1-6793-4722-8FA9-98CD1ED1BDBD}">
      <dgm:prSet/>
      <dgm:spPr/>
      <dgm:t>
        <a:bodyPr/>
        <a:lstStyle/>
        <a:p>
          <a:endParaRPr lang="en-US"/>
        </a:p>
      </dgm:t>
    </dgm:pt>
    <dgm:pt modelId="{2C96209A-5E9F-40D8-85F7-E0174071987D}">
      <dgm:prSet phldrT="[Текст]"/>
      <dgm:spPr/>
      <dgm:t>
        <a:bodyPr/>
        <a:lstStyle/>
        <a:p>
          <a:r>
            <a:rPr lang="ro-MO" dirty="0" smtClean="0"/>
            <a:t>Implementarea proiectului</a:t>
          </a:r>
          <a:endParaRPr lang="en-US" dirty="0"/>
        </a:p>
      </dgm:t>
    </dgm:pt>
    <dgm:pt modelId="{619048E9-FD35-4F33-8681-C92088255FEE}" type="parTrans" cxnId="{9661CE94-6075-49E8-A59C-EA7009A97C2F}">
      <dgm:prSet/>
      <dgm:spPr/>
      <dgm:t>
        <a:bodyPr/>
        <a:lstStyle/>
        <a:p>
          <a:endParaRPr lang="en-US"/>
        </a:p>
      </dgm:t>
    </dgm:pt>
    <dgm:pt modelId="{9988D2F7-DD65-44D5-B33B-024C4983CC31}" type="sibTrans" cxnId="{9661CE94-6075-49E8-A59C-EA7009A97C2F}">
      <dgm:prSet/>
      <dgm:spPr/>
      <dgm:t>
        <a:bodyPr/>
        <a:lstStyle/>
        <a:p>
          <a:endParaRPr lang="en-US"/>
        </a:p>
      </dgm:t>
    </dgm:pt>
    <dgm:pt modelId="{122D1CA5-B3AE-415A-8EBE-068CE3936B66}">
      <dgm:prSet phldrT="[Текст]"/>
      <dgm:spPr/>
      <dgm:t>
        <a:bodyPr/>
        <a:lstStyle/>
        <a:p>
          <a:r>
            <a:rPr lang="ro-MO" dirty="0" smtClean="0"/>
            <a:t>Raportarea rezultatelor  partenerului, DGETS și Primăria mun. Chișinău</a:t>
          </a:r>
          <a:endParaRPr lang="en-US" dirty="0"/>
        </a:p>
      </dgm:t>
    </dgm:pt>
    <dgm:pt modelId="{B8AEF071-5D1D-4AFB-93A1-D4C70A660637}" type="parTrans" cxnId="{FA95443B-BF60-44B8-8856-793EEF4BD099}">
      <dgm:prSet/>
      <dgm:spPr/>
      <dgm:t>
        <a:bodyPr/>
        <a:lstStyle/>
        <a:p>
          <a:endParaRPr lang="en-US"/>
        </a:p>
      </dgm:t>
    </dgm:pt>
    <dgm:pt modelId="{6D32DC1D-F6CB-4B32-8AB9-2DB1D2728204}" type="sibTrans" cxnId="{FA95443B-BF60-44B8-8856-793EEF4BD099}">
      <dgm:prSet/>
      <dgm:spPr/>
      <dgm:t>
        <a:bodyPr/>
        <a:lstStyle/>
        <a:p>
          <a:endParaRPr lang="en-US"/>
        </a:p>
      </dgm:t>
    </dgm:pt>
    <dgm:pt modelId="{5B11EC27-3824-4469-BED8-A6BF62238753}" type="pres">
      <dgm:prSet presAssocID="{3CCF8504-054F-482F-BA3D-E9BC2E4426FE}" presName="Name0" presStyleCnt="0">
        <dgm:presLayoutVars>
          <dgm:dir/>
          <dgm:resizeHandles/>
        </dgm:presLayoutVars>
      </dgm:prSet>
      <dgm:spPr/>
      <dgm:t>
        <a:bodyPr/>
        <a:lstStyle/>
        <a:p>
          <a:endParaRPr lang="en-US"/>
        </a:p>
      </dgm:t>
    </dgm:pt>
    <dgm:pt modelId="{E733AC8C-D607-49F6-9EFB-D437AEC804AB}" type="pres">
      <dgm:prSet presAssocID="{47EEBA93-21A9-4475-81FF-36EF46DA417D}" presName="compNode" presStyleCnt="0"/>
      <dgm:spPr/>
    </dgm:pt>
    <dgm:pt modelId="{DB219EFF-3405-4D12-A275-7DFA33331A0E}" type="pres">
      <dgm:prSet presAssocID="{47EEBA93-21A9-4475-81FF-36EF46DA417D}" presName="dummyConnPt" presStyleCnt="0"/>
      <dgm:spPr/>
    </dgm:pt>
    <dgm:pt modelId="{A185C50D-17EC-4697-AF9E-06090BEF7A52}" type="pres">
      <dgm:prSet presAssocID="{47EEBA93-21A9-4475-81FF-36EF46DA417D}" presName="node" presStyleLbl="node1" presStyleIdx="0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F14557F-479F-4B8D-A3B7-91A28A239CB6}" type="pres">
      <dgm:prSet presAssocID="{59399084-525B-4DA5-ADCF-0FB88274A193}" presName="sibTrans" presStyleLbl="bgSibTrans2D1" presStyleIdx="0" presStyleCnt="8"/>
      <dgm:spPr/>
      <dgm:t>
        <a:bodyPr/>
        <a:lstStyle/>
        <a:p>
          <a:endParaRPr lang="en-US"/>
        </a:p>
      </dgm:t>
    </dgm:pt>
    <dgm:pt modelId="{EB7AC7E8-E2D9-4856-8713-30A12E127113}" type="pres">
      <dgm:prSet presAssocID="{20075ADA-CB76-4278-8380-095940B934C1}" presName="compNode" presStyleCnt="0"/>
      <dgm:spPr/>
    </dgm:pt>
    <dgm:pt modelId="{464C5CEE-478C-497B-91C3-1B965A5F910C}" type="pres">
      <dgm:prSet presAssocID="{20075ADA-CB76-4278-8380-095940B934C1}" presName="dummyConnPt" presStyleCnt="0"/>
      <dgm:spPr/>
    </dgm:pt>
    <dgm:pt modelId="{1E675489-05EA-475E-A256-16DE8EFA6A46}" type="pres">
      <dgm:prSet presAssocID="{20075ADA-CB76-4278-8380-095940B934C1}" presName="node" presStyleLbl="node1" presStyleIdx="1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5720FD0-18B1-4CDC-BE84-4E765DA1B9D7}" type="pres">
      <dgm:prSet presAssocID="{EFDE5B86-FA89-423F-BEE0-8DE698111955}" presName="sibTrans" presStyleLbl="bgSibTrans2D1" presStyleIdx="1" presStyleCnt="8"/>
      <dgm:spPr/>
      <dgm:t>
        <a:bodyPr/>
        <a:lstStyle/>
        <a:p>
          <a:endParaRPr lang="en-US"/>
        </a:p>
      </dgm:t>
    </dgm:pt>
    <dgm:pt modelId="{16BF3276-FD86-4B7A-B78C-7A01DC29B7BB}" type="pres">
      <dgm:prSet presAssocID="{A92D39F2-9970-4A16-9459-EDDF062ED72F}" presName="compNode" presStyleCnt="0"/>
      <dgm:spPr/>
    </dgm:pt>
    <dgm:pt modelId="{B5A07B9F-4B7B-4937-BD1B-BB8F6C69CD2A}" type="pres">
      <dgm:prSet presAssocID="{A92D39F2-9970-4A16-9459-EDDF062ED72F}" presName="dummyConnPt" presStyleCnt="0"/>
      <dgm:spPr/>
    </dgm:pt>
    <dgm:pt modelId="{A1DB44EB-2AE7-43C4-B3FB-CC99251DCB2C}" type="pres">
      <dgm:prSet presAssocID="{A92D39F2-9970-4A16-9459-EDDF062ED72F}" presName="node" presStyleLbl="node1" presStyleIdx="2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386FED6-BA33-43B0-A479-0DBF753788D0}" type="pres">
      <dgm:prSet presAssocID="{952F6B8B-0F74-47D7-A277-5B5D8D8C45DD}" presName="sibTrans" presStyleLbl="bgSibTrans2D1" presStyleIdx="2" presStyleCnt="8"/>
      <dgm:spPr/>
      <dgm:t>
        <a:bodyPr/>
        <a:lstStyle/>
        <a:p>
          <a:endParaRPr lang="en-US"/>
        </a:p>
      </dgm:t>
    </dgm:pt>
    <dgm:pt modelId="{D64EF7F5-0C0B-47F6-A8AA-9B5178CD801E}" type="pres">
      <dgm:prSet presAssocID="{4D7AF9DF-6D48-450C-9662-7354C464E6C7}" presName="compNode" presStyleCnt="0"/>
      <dgm:spPr/>
    </dgm:pt>
    <dgm:pt modelId="{06B99A65-2A27-4FE8-919B-E016B20CEA91}" type="pres">
      <dgm:prSet presAssocID="{4D7AF9DF-6D48-450C-9662-7354C464E6C7}" presName="dummyConnPt" presStyleCnt="0"/>
      <dgm:spPr/>
    </dgm:pt>
    <dgm:pt modelId="{86EFB6FD-9440-436A-822D-ACAF1C5AEE1B}" type="pres">
      <dgm:prSet presAssocID="{4D7AF9DF-6D48-450C-9662-7354C464E6C7}" presName="node" presStyleLbl="node1" presStyleIdx="3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5D97E82-8F73-40F3-9C88-04D7EB868C6F}" type="pres">
      <dgm:prSet presAssocID="{5970145D-59AF-4244-A37B-644CDC30AF61}" presName="sibTrans" presStyleLbl="bgSibTrans2D1" presStyleIdx="3" presStyleCnt="8"/>
      <dgm:spPr/>
      <dgm:t>
        <a:bodyPr/>
        <a:lstStyle/>
        <a:p>
          <a:endParaRPr lang="en-US"/>
        </a:p>
      </dgm:t>
    </dgm:pt>
    <dgm:pt modelId="{3CC57615-C8A5-4B47-9AF9-062C9339E472}" type="pres">
      <dgm:prSet presAssocID="{83D063F8-68B7-4525-A63E-6CEBFB13D85B}" presName="compNode" presStyleCnt="0"/>
      <dgm:spPr/>
    </dgm:pt>
    <dgm:pt modelId="{877712D8-EFFA-4F38-A9F5-3509E29E12C0}" type="pres">
      <dgm:prSet presAssocID="{83D063F8-68B7-4525-A63E-6CEBFB13D85B}" presName="dummyConnPt" presStyleCnt="0"/>
      <dgm:spPr/>
    </dgm:pt>
    <dgm:pt modelId="{C4364BC9-4555-4A0D-B687-A071821549AD}" type="pres">
      <dgm:prSet presAssocID="{83D063F8-68B7-4525-A63E-6CEBFB13D85B}" presName="node" presStyleLbl="node1" presStyleIdx="4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2FBFE0A-8429-4395-933D-CAC7434E331A}" type="pres">
      <dgm:prSet presAssocID="{CF498321-34F3-48E1-A3CE-B50591849AE5}" presName="sibTrans" presStyleLbl="bgSibTrans2D1" presStyleIdx="4" presStyleCnt="8"/>
      <dgm:spPr/>
      <dgm:t>
        <a:bodyPr/>
        <a:lstStyle/>
        <a:p>
          <a:endParaRPr lang="en-US"/>
        </a:p>
      </dgm:t>
    </dgm:pt>
    <dgm:pt modelId="{27445FE0-5161-44DF-8AD7-B2606EB8DB83}" type="pres">
      <dgm:prSet presAssocID="{64AB28FB-AFA6-412D-8160-C5DEFFBA7290}" presName="compNode" presStyleCnt="0"/>
      <dgm:spPr/>
    </dgm:pt>
    <dgm:pt modelId="{B341DCE2-4D14-48CC-BB6C-6A898C06CFAC}" type="pres">
      <dgm:prSet presAssocID="{64AB28FB-AFA6-412D-8160-C5DEFFBA7290}" presName="dummyConnPt" presStyleCnt="0"/>
      <dgm:spPr/>
    </dgm:pt>
    <dgm:pt modelId="{09B2C207-9FDD-4F1E-89A3-B78998FD9ED7}" type="pres">
      <dgm:prSet presAssocID="{64AB28FB-AFA6-412D-8160-C5DEFFBA7290}" presName="node" presStyleLbl="node1" presStyleIdx="5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BE92EC9-1F5B-4033-BA1A-A92E522D5C56}" type="pres">
      <dgm:prSet presAssocID="{B111A726-8139-446A-A7AE-419F7BD2C6B0}" presName="sibTrans" presStyleLbl="bgSibTrans2D1" presStyleIdx="5" presStyleCnt="8"/>
      <dgm:spPr/>
      <dgm:t>
        <a:bodyPr/>
        <a:lstStyle/>
        <a:p>
          <a:endParaRPr lang="en-US"/>
        </a:p>
      </dgm:t>
    </dgm:pt>
    <dgm:pt modelId="{E61DB28A-819B-4ED1-AFE4-58665603F536}" type="pres">
      <dgm:prSet presAssocID="{0EC07BFC-E96A-4145-946F-DE3BFB24C796}" presName="compNode" presStyleCnt="0"/>
      <dgm:spPr/>
    </dgm:pt>
    <dgm:pt modelId="{C5C40E18-78B1-48F4-8F1C-29445C4B8ADA}" type="pres">
      <dgm:prSet presAssocID="{0EC07BFC-E96A-4145-946F-DE3BFB24C796}" presName="dummyConnPt" presStyleCnt="0"/>
      <dgm:spPr/>
    </dgm:pt>
    <dgm:pt modelId="{7C0CC34C-0C2D-4C70-ADBD-F2921243555E}" type="pres">
      <dgm:prSet presAssocID="{0EC07BFC-E96A-4145-946F-DE3BFB24C796}" presName="node" presStyleLbl="node1" presStyleIdx="6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9F8317F-67FC-488C-A174-18472A573802}" type="pres">
      <dgm:prSet presAssocID="{0AB7A99C-BD99-4A51-A0A2-78C759839A75}" presName="sibTrans" presStyleLbl="bgSibTrans2D1" presStyleIdx="6" presStyleCnt="8"/>
      <dgm:spPr/>
      <dgm:t>
        <a:bodyPr/>
        <a:lstStyle/>
        <a:p>
          <a:endParaRPr lang="en-US"/>
        </a:p>
      </dgm:t>
    </dgm:pt>
    <dgm:pt modelId="{BED2CACC-62DC-48E9-B8C2-47868D33A407}" type="pres">
      <dgm:prSet presAssocID="{2C96209A-5E9F-40D8-85F7-E0174071987D}" presName="compNode" presStyleCnt="0"/>
      <dgm:spPr/>
    </dgm:pt>
    <dgm:pt modelId="{6D55FBF8-EABB-4D80-846F-58B9EF383912}" type="pres">
      <dgm:prSet presAssocID="{2C96209A-5E9F-40D8-85F7-E0174071987D}" presName="dummyConnPt" presStyleCnt="0"/>
      <dgm:spPr/>
    </dgm:pt>
    <dgm:pt modelId="{37D4FC61-C798-4ABA-AE08-CD2848418287}" type="pres">
      <dgm:prSet presAssocID="{2C96209A-5E9F-40D8-85F7-E0174071987D}" presName="node" presStyleLbl="node1" presStyleIdx="7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E07B585-82BF-441F-B53E-D427037DB512}" type="pres">
      <dgm:prSet presAssocID="{9988D2F7-DD65-44D5-B33B-024C4983CC31}" presName="sibTrans" presStyleLbl="bgSibTrans2D1" presStyleIdx="7" presStyleCnt="8"/>
      <dgm:spPr/>
      <dgm:t>
        <a:bodyPr/>
        <a:lstStyle/>
        <a:p>
          <a:endParaRPr lang="en-US"/>
        </a:p>
      </dgm:t>
    </dgm:pt>
    <dgm:pt modelId="{91CDFBA5-179D-4523-8721-0984F1416AA4}" type="pres">
      <dgm:prSet presAssocID="{122D1CA5-B3AE-415A-8EBE-068CE3936B66}" presName="compNode" presStyleCnt="0"/>
      <dgm:spPr/>
    </dgm:pt>
    <dgm:pt modelId="{041E599E-114F-47CE-8D92-53D460CBACA7}" type="pres">
      <dgm:prSet presAssocID="{122D1CA5-B3AE-415A-8EBE-068CE3936B66}" presName="dummyConnPt" presStyleCnt="0"/>
      <dgm:spPr/>
    </dgm:pt>
    <dgm:pt modelId="{24F8D19F-C902-416C-B14F-8F45E9C3EA7A}" type="pres">
      <dgm:prSet presAssocID="{122D1CA5-B3AE-415A-8EBE-068CE3936B66}" presName="node" presStyleLbl="node1" presStyleIdx="8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4B48F40-D962-4457-B94E-8703DE11C8E7}" type="presOf" srcId="{2C96209A-5E9F-40D8-85F7-E0174071987D}" destId="{37D4FC61-C798-4ABA-AE08-CD2848418287}" srcOrd="0" destOrd="0" presId="urn:microsoft.com/office/officeart/2005/8/layout/bProcess4"/>
    <dgm:cxn modelId="{2A610956-D7F7-43A8-BC42-6458843C7E75}" type="presOf" srcId="{59399084-525B-4DA5-ADCF-0FB88274A193}" destId="{3F14557F-479F-4B8D-A3B7-91A28A239CB6}" srcOrd="0" destOrd="0" presId="urn:microsoft.com/office/officeart/2005/8/layout/bProcess4"/>
    <dgm:cxn modelId="{17E4EB60-A69E-4089-8C24-0C53D1AC074E}" type="presOf" srcId="{952F6B8B-0F74-47D7-A277-5B5D8D8C45DD}" destId="{9386FED6-BA33-43B0-A479-0DBF753788D0}" srcOrd="0" destOrd="0" presId="urn:microsoft.com/office/officeart/2005/8/layout/bProcess4"/>
    <dgm:cxn modelId="{4CCF0702-83F2-4B11-95D5-07F26E148634}" type="presOf" srcId="{64AB28FB-AFA6-412D-8160-C5DEFFBA7290}" destId="{09B2C207-9FDD-4F1E-89A3-B78998FD9ED7}" srcOrd="0" destOrd="0" presId="urn:microsoft.com/office/officeart/2005/8/layout/bProcess4"/>
    <dgm:cxn modelId="{2F5282FA-F9C0-4ED4-B18F-8154776E5738}" type="presOf" srcId="{B111A726-8139-446A-A7AE-419F7BD2C6B0}" destId="{8BE92EC9-1F5B-4033-BA1A-A92E522D5C56}" srcOrd="0" destOrd="0" presId="urn:microsoft.com/office/officeart/2005/8/layout/bProcess4"/>
    <dgm:cxn modelId="{61963520-A451-4F01-89AF-3D5C2667BB2E}" type="presOf" srcId="{83D063F8-68B7-4525-A63E-6CEBFB13D85B}" destId="{C4364BC9-4555-4A0D-B687-A071821549AD}" srcOrd="0" destOrd="0" presId="urn:microsoft.com/office/officeart/2005/8/layout/bProcess4"/>
    <dgm:cxn modelId="{D3728333-B54A-4D35-A24A-07FB911FA752}" type="presOf" srcId="{20075ADA-CB76-4278-8380-095940B934C1}" destId="{1E675489-05EA-475E-A256-16DE8EFA6A46}" srcOrd="0" destOrd="0" presId="urn:microsoft.com/office/officeart/2005/8/layout/bProcess4"/>
    <dgm:cxn modelId="{55BED88C-168F-4A61-A6C0-9F60F1DF8AD0}" type="presOf" srcId="{CF498321-34F3-48E1-A3CE-B50591849AE5}" destId="{D2FBFE0A-8429-4395-933D-CAC7434E331A}" srcOrd="0" destOrd="0" presId="urn:microsoft.com/office/officeart/2005/8/layout/bProcess4"/>
    <dgm:cxn modelId="{CAEAFD97-AB74-47C7-BCC0-F0EB89C3731E}" type="presOf" srcId="{9988D2F7-DD65-44D5-B33B-024C4983CC31}" destId="{AE07B585-82BF-441F-B53E-D427037DB512}" srcOrd="0" destOrd="0" presId="urn:microsoft.com/office/officeart/2005/8/layout/bProcess4"/>
    <dgm:cxn modelId="{5308276C-C618-4EA9-8194-482503A1E474}" srcId="{3CCF8504-054F-482F-BA3D-E9BC2E4426FE}" destId="{64AB28FB-AFA6-412D-8160-C5DEFFBA7290}" srcOrd="5" destOrd="0" parTransId="{0155CF94-4ABA-41F3-845A-A87F0FAD980B}" sibTransId="{B111A726-8139-446A-A7AE-419F7BD2C6B0}"/>
    <dgm:cxn modelId="{A6B4C3D3-0694-4FAD-BA4F-E0845F0B6084}" srcId="{3CCF8504-054F-482F-BA3D-E9BC2E4426FE}" destId="{83D063F8-68B7-4525-A63E-6CEBFB13D85B}" srcOrd="4" destOrd="0" parTransId="{4DFBF87A-4C02-4815-BB4B-E9AA5A1EC223}" sibTransId="{CF498321-34F3-48E1-A3CE-B50591849AE5}"/>
    <dgm:cxn modelId="{2D52C964-44A4-4255-BAF5-74A4A634A480}" type="presOf" srcId="{A92D39F2-9970-4A16-9459-EDDF062ED72F}" destId="{A1DB44EB-2AE7-43C4-B3FB-CC99251DCB2C}" srcOrd="0" destOrd="0" presId="urn:microsoft.com/office/officeart/2005/8/layout/bProcess4"/>
    <dgm:cxn modelId="{9C5766B4-F97F-488A-BAEE-37C56FCF856A}" type="presOf" srcId="{122D1CA5-B3AE-415A-8EBE-068CE3936B66}" destId="{24F8D19F-C902-416C-B14F-8F45E9C3EA7A}" srcOrd="0" destOrd="0" presId="urn:microsoft.com/office/officeart/2005/8/layout/bProcess4"/>
    <dgm:cxn modelId="{5611AE93-1FC4-43E1-AB02-36F7D43DE9D6}" type="presOf" srcId="{EFDE5B86-FA89-423F-BEE0-8DE698111955}" destId="{F5720FD0-18B1-4CDC-BE84-4E765DA1B9D7}" srcOrd="0" destOrd="0" presId="urn:microsoft.com/office/officeart/2005/8/layout/bProcess4"/>
    <dgm:cxn modelId="{FD033FB1-BB81-47C5-92CF-617AE49486E1}" type="presOf" srcId="{0EC07BFC-E96A-4145-946F-DE3BFB24C796}" destId="{7C0CC34C-0C2D-4C70-ADBD-F2921243555E}" srcOrd="0" destOrd="0" presId="urn:microsoft.com/office/officeart/2005/8/layout/bProcess4"/>
    <dgm:cxn modelId="{9661CE94-6075-49E8-A59C-EA7009A97C2F}" srcId="{3CCF8504-054F-482F-BA3D-E9BC2E4426FE}" destId="{2C96209A-5E9F-40D8-85F7-E0174071987D}" srcOrd="7" destOrd="0" parTransId="{619048E9-FD35-4F33-8681-C92088255FEE}" sibTransId="{9988D2F7-DD65-44D5-B33B-024C4983CC31}"/>
    <dgm:cxn modelId="{0AFA2BC1-6793-4722-8FA9-98CD1ED1BDBD}" srcId="{3CCF8504-054F-482F-BA3D-E9BC2E4426FE}" destId="{0EC07BFC-E96A-4145-946F-DE3BFB24C796}" srcOrd="6" destOrd="0" parTransId="{1D0132BE-A6DC-4138-B7A1-A08C5284DED7}" sibTransId="{0AB7A99C-BD99-4A51-A0A2-78C759839A75}"/>
    <dgm:cxn modelId="{BCE52776-A1B7-477A-B526-5D2B37A2348C}" srcId="{3CCF8504-054F-482F-BA3D-E9BC2E4426FE}" destId="{4D7AF9DF-6D48-450C-9662-7354C464E6C7}" srcOrd="3" destOrd="0" parTransId="{44373418-1BDC-4AA4-9D51-435C0495BFB0}" sibTransId="{5970145D-59AF-4244-A37B-644CDC30AF61}"/>
    <dgm:cxn modelId="{FA95443B-BF60-44B8-8856-793EEF4BD099}" srcId="{3CCF8504-054F-482F-BA3D-E9BC2E4426FE}" destId="{122D1CA5-B3AE-415A-8EBE-068CE3936B66}" srcOrd="8" destOrd="0" parTransId="{B8AEF071-5D1D-4AFB-93A1-D4C70A660637}" sibTransId="{6D32DC1D-F6CB-4B32-8AB9-2DB1D2728204}"/>
    <dgm:cxn modelId="{348D3DE2-5BBA-4434-9D1A-573439E6558D}" type="presOf" srcId="{3CCF8504-054F-482F-BA3D-E9BC2E4426FE}" destId="{5B11EC27-3824-4469-BED8-A6BF62238753}" srcOrd="0" destOrd="0" presId="urn:microsoft.com/office/officeart/2005/8/layout/bProcess4"/>
    <dgm:cxn modelId="{708A20CD-B090-436A-89F0-A8C88E713677}" type="presOf" srcId="{47EEBA93-21A9-4475-81FF-36EF46DA417D}" destId="{A185C50D-17EC-4697-AF9E-06090BEF7A52}" srcOrd="0" destOrd="0" presId="urn:microsoft.com/office/officeart/2005/8/layout/bProcess4"/>
    <dgm:cxn modelId="{AC6FF04C-62A0-4D43-AD26-A1257BE5EC73}" srcId="{3CCF8504-054F-482F-BA3D-E9BC2E4426FE}" destId="{A92D39F2-9970-4A16-9459-EDDF062ED72F}" srcOrd="2" destOrd="0" parTransId="{35A35986-F68E-4B38-B7D5-BACB43819860}" sibTransId="{952F6B8B-0F74-47D7-A277-5B5D8D8C45DD}"/>
    <dgm:cxn modelId="{31BBE73B-9CBE-4DAA-B885-3B754B16AF9D}" srcId="{3CCF8504-054F-482F-BA3D-E9BC2E4426FE}" destId="{20075ADA-CB76-4278-8380-095940B934C1}" srcOrd="1" destOrd="0" parTransId="{F62EABA4-A573-4E68-BBA2-5B5A95AF465F}" sibTransId="{EFDE5B86-FA89-423F-BEE0-8DE698111955}"/>
    <dgm:cxn modelId="{4E912F1C-21D2-47F2-A2A7-E5B4BFD4E882}" type="presOf" srcId="{0AB7A99C-BD99-4A51-A0A2-78C759839A75}" destId="{39F8317F-67FC-488C-A174-18472A573802}" srcOrd="0" destOrd="0" presId="urn:microsoft.com/office/officeart/2005/8/layout/bProcess4"/>
    <dgm:cxn modelId="{CC4AA85A-3CD2-4803-9899-BD3F856CBF1E}" type="presOf" srcId="{5970145D-59AF-4244-A37B-644CDC30AF61}" destId="{95D97E82-8F73-40F3-9C88-04D7EB868C6F}" srcOrd="0" destOrd="0" presId="urn:microsoft.com/office/officeart/2005/8/layout/bProcess4"/>
    <dgm:cxn modelId="{4911827B-1768-4564-B9BB-B54775868B17}" srcId="{3CCF8504-054F-482F-BA3D-E9BC2E4426FE}" destId="{47EEBA93-21A9-4475-81FF-36EF46DA417D}" srcOrd="0" destOrd="0" parTransId="{27F2D68F-BBBD-4B9F-98D3-93B38DBF5E7D}" sibTransId="{59399084-525B-4DA5-ADCF-0FB88274A193}"/>
    <dgm:cxn modelId="{28C2E755-3409-4046-9F97-2033D9818756}" type="presOf" srcId="{4D7AF9DF-6D48-450C-9662-7354C464E6C7}" destId="{86EFB6FD-9440-436A-822D-ACAF1C5AEE1B}" srcOrd="0" destOrd="0" presId="urn:microsoft.com/office/officeart/2005/8/layout/bProcess4"/>
    <dgm:cxn modelId="{6CC1D1CC-9A21-4F0D-A2EF-CC78CAA6C96E}" type="presParOf" srcId="{5B11EC27-3824-4469-BED8-A6BF62238753}" destId="{E733AC8C-D607-49F6-9EFB-D437AEC804AB}" srcOrd="0" destOrd="0" presId="urn:microsoft.com/office/officeart/2005/8/layout/bProcess4"/>
    <dgm:cxn modelId="{AE663A11-E0F3-4D4D-8B57-5DE837840972}" type="presParOf" srcId="{E733AC8C-D607-49F6-9EFB-D437AEC804AB}" destId="{DB219EFF-3405-4D12-A275-7DFA33331A0E}" srcOrd="0" destOrd="0" presId="urn:microsoft.com/office/officeart/2005/8/layout/bProcess4"/>
    <dgm:cxn modelId="{A729AE7D-F850-4D57-9458-8BB165FCF7CE}" type="presParOf" srcId="{E733AC8C-D607-49F6-9EFB-D437AEC804AB}" destId="{A185C50D-17EC-4697-AF9E-06090BEF7A52}" srcOrd="1" destOrd="0" presId="urn:microsoft.com/office/officeart/2005/8/layout/bProcess4"/>
    <dgm:cxn modelId="{DE629F84-C4E6-4F89-B096-B502E2AAFABC}" type="presParOf" srcId="{5B11EC27-3824-4469-BED8-A6BF62238753}" destId="{3F14557F-479F-4B8D-A3B7-91A28A239CB6}" srcOrd="1" destOrd="0" presId="urn:microsoft.com/office/officeart/2005/8/layout/bProcess4"/>
    <dgm:cxn modelId="{401F59C8-FE35-475D-AC2D-011DE0736199}" type="presParOf" srcId="{5B11EC27-3824-4469-BED8-A6BF62238753}" destId="{EB7AC7E8-E2D9-4856-8713-30A12E127113}" srcOrd="2" destOrd="0" presId="urn:microsoft.com/office/officeart/2005/8/layout/bProcess4"/>
    <dgm:cxn modelId="{6EF05E51-5B78-4CD0-B898-00C2C8C91D46}" type="presParOf" srcId="{EB7AC7E8-E2D9-4856-8713-30A12E127113}" destId="{464C5CEE-478C-497B-91C3-1B965A5F910C}" srcOrd="0" destOrd="0" presId="urn:microsoft.com/office/officeart/2005/8/layout/bProcess4"/>
    <dgm:cxn modelId="{38389368-7983-4F63-8184-8B6AC879C3FF}" type="presParOf" srcId="{EB7AC7E8-E2D9-4856-8713-30A12E127113}" destId="{1E675489-05EA-475E-A256-16DE8EFA6A46}" srcOrd="1" destOrd="0" presId="urn:microsoft.com/office/officeart/2005/8/layout/bProcess4"/>
    <dgm:cxn modelId="{B5872F49-3790-4CA3-AA78-DE5427AD18DD}" type="presParOf" srcId="{5B11EC27-3824-4469-BED8-A6BF62238753}" destId="{F5720FD0-18B1-4CDC-BE84-4E765DA1B9D7}" srcOrd="3" destOrd="0" presId="urn:microsoft.com/office/officeart/2005/8/layout/bProcess4"/>
    <dgm:cxn modelId="{A1C49399-C779-4A29-BD7F-B8A9DA839D60}" type="presParOf" srcId="{5B11EC27-3824-4469-BED8-A6BF62238753}" destId="{16BF3276-FD86-4B7A-B78C-7A01DC29B7BB}" srcOrd="4" destOrd="0" presId="urn:microsoft.com/office/officeart/2005/8/layout/bProcess4"/>
    <dgm:cxn modelId="{A8FBE5E9-733E-45BB-A3E2-B5509AAD42FF}" type="presParOf" srcId="{16BF3276-FD86-4B7A-B78C-7A01DC29B7BB}" destId="{B5A07B9F-4B7B-4937-BD1B-BB8F6C69CD2A}" srcOrd="0" destOrd="0" presId="urn:microsoft.com/office/officeart/2005/8/layout/bProcess4"/>
    <dgm:cxn modelId="{8B69B3FD-9CAE-4322-8514-5B52C8AD00E0}" type="presParOf" srcId="{16BF3276-FD86-4B7A-B78C-7A01DC29B7BB}" destId="{A1DB44EB-2AE7-43C4-B3FB-CC99251DCB2C}" srcOrd="1" destOrd="0" presId="urn:microsoft.com/office/officeart/2005/8/layout/bProcess4"/>
    <dgm:cxn modelId="{C13B8EA8-CB21-4A3E-8C75-4F360E2927DB}" type="presParOf" srcId="{5B11EC27-3824-4469-BED8-A6BF62238753}" destId="{9386FED6-BA33-43B0-A479-0DBF753788D0}" srcOrd="5" destOrd="0" presId="urn:microsoft.com/office/officeart/2005/8/layout/bProcess4"/>
    <dgm:cxn modelId="{06600202-49AC-48D2-ADF8-F6C873A7285F}" type="presParOf" srcId="{5B11EC27-3824-4469-BED8-A6BF62238753}" destId="{D64EF7F5-0C0B-47F6-A8AA-9B5178CD801E}" srcOrd="6" destOrd="0" presId="urn:microsoft.com/office/officeart/2005/8/layout/bProcess4"/>
    <dgm:cxn modelId="{D081BF02-788E-4812-ABA9-C201BB972B7A}" type="presParOf" srcId="{D64EF7F5-0C0B-47F6-A8AA-9B5178CD801E}" destId="{06B99A65-2A27-4FE8-919B-E016B20CEA91}" srcOrd="0" destOrd="0" presId="urn:microsoft.com/office/officeart/2005/8/layout/bProcess4"/>
    <dgm:cxn modelId="{0EDE55D2-9C10-4999-AA3B-86F8FAC43BB9}" type="presParOf" srcId="{D64EF7F5-0C0B-47F6-A8AA-9B5178CD801E}" destId="{86EFB6FD-9440-436A-822D-ACAF1C5AEE1B}" srcOrd="1" destOrd="0" presId="urn:microsoft.com/office/officeart/2005/8/layout/bProcess4"/>
    <dgm:cxn modelId="{FCD24F7E-366F-4071-819F-4ED119CFD544}" type="presParOf" srcId="{5B11EC27-3824-4469-BED8-A6BF62238753}" destId="{95D97E82-8F73-40F3-9C88-04D7EB868C6F}" srcOrd="7" destOrd="0" presId="urn:microsoft.com/office/officeart/2005/8/layout/bProcess4"/>
    <dgm:cxn modelId="{90086E80-A002-4A0B-AD2C-097FA99E18A6}" type="presParOf" srcId="{5B11EC27-3824-4469-BED8-A6BF62238753}" destId="{3CC57615-C8A5-4B47-9AF9-062C9339E472}" srcOrd="8" destOrd="0" presId="urn:microsoft.com/office/officeart/2005/8/layout/bProcess4"/>
    <dgm:cxn modelId="{D5025A6A-58BC-4F12-B872-21F21B05CD64}" type="presParOf" srcId="{3CC57615-C8A5-4B47-9AF9-062C9339E472}" destId="{877712D8-EFFA-4F38-A9F5-3509E29E12C0}" srcOrd="0" destOrd="0" presId="urn:microsoft.com/office/officeart/2005/8/layout/bProcess4"/>
    <dgm:cxn modelId="{BBF27234-4CE4-49D6-A404-8F47F86BE42E}" type="presParOf" srcId="{3CC57615-C8A5-4B47-9AF9-062C9339E472}" destId="{C4364BC9-4555-4A0D-B687-A071821549AD}" srcOrd="1" destOrd="0" presId="urn:microsoft.com/office/officeart/2005/8/layout/bProcess4"/>
    <dgm:cxn modelId="{2EC71F34-83C4-4432-BE2B-DF57E889B2D1}" type="presParOf" srcId="{5B11EC27-3824-4469-BED8-A6BF62238753}" destId="{D2FBFE0A-8429-4395-933D-CAC7434E331A}" srcOrd="9" destOrd="0" presId="urn:microsoft.com/office/officeart/2005/8/layout/bProcess4"/>
    <dgm:cxn modelId="{53026DEF-CE21-4DA4-BDF3-528B6350453D}" type="presParOf" srcId="{5B11EC27-3824-4469-BED8-A6BF62238753}" destId="{27445FE0-5161-44DF-8AD7-B2606EB8DB83}" srcOrd="10" destOrd="0" presId="urn:microsoft.com/office/officeart/2005/8/layout/bProcess4"/>
    <dgm:cxn modelId="{172DD8A8-8B3C-4CE3-B18F-75675909AD7A}" type="presParOf" srcId="{27445FE0-5161-44DF-8AD7-B2606EB8DB83}" destId="{B341DCE2-4D14-48CC-BB6C-6A898C06CFAC}" srcOrd="0" destOrd="0" presId="urn:microsoft.com/office/officeart/2005/8/layout/bProcess4"/>
    <dgm:cxn modelId="{FB400A66-021F-43EE-8D57-45E0AD1E9246}" type="presParOf" srcId="{27445FE0-5161-44DF-8AD7-B2606EB8DB83}" destId="{09B2C207-9FDD-4F1E-89A3-B78998FD9ED7}" srcOrd="1" destOrd="0" presId="urn:microsoft.com/office/officeart/2005/8/layout/bProcess4"/>
    <dgm:cxn modelId="{266E0115-20AE-4CEA-AC6D-41D9E7FCA843}" type="presParOf" srcId="{5B11EC27-3824-4469-BED8-A6BF62238753}" destId="{8BE92EC9-1F5B-4033-BA1A-A92E522D5C56}" srcOrd="11" destOrd="0" presId="urn:microsoft.com/office/officeart/2005/8/layout/bProcess4"/>
    <dgm:cxn modelId="{1655E3E1-2D72-425B-8216-731E5582D811}" type="presParOf" srcId="{5B11EC27-3824-4469-BED8-A6BF62238753}" destId="{E61DB28A-819B-4ED1-AFE4-58665603F536}" srcOrd="12" destOrd="0" presId="urn:microsoft.com/office/officeart/2005/8/layout/bProcess4"/>
    <dgm:cxn modelId="{D020DE4B-0B38-4995-AC97-080D6CDA2AB1}" type="presParOf" srcId="{E61DB28A-819B-4ED1-AFE4-58665603F536}" destId="{C5C40E18-78B1-48F4-8F1C-29445C4B8ADA}" srcOrd="0" destOrd="0" presId="urn:microsoft.com/office/officeart/2005/8/layout/bProcess4"/>
    <dgm:cxn modelId="{A4EC04EB-A866-474B-B2D3-D68ACE548ECD}" type="presParOf" srcId="{E61DB28A-819B-4ED1-AFE4-58665603F536}" destId="{7C0CC34C-0C2D-4C70-ADBD-F2921243555E}" srcOrd="1" destOrd="0" presId="urn:microsoft.com/office/officeart/2005/8/layout/bProcess4"/>
    <dgm:cxn modelId="{319F7423-7118-45DE-99D8-CA38596F4102}" type="presParOf" srcId="{5B11EC27-3824-4469-BED8-A6BF62238753}" destId="{39F8317F-67FC-488C-A174-18472A573802}" srcOrd="13" destOrd="0" presId="urn:microsoft.com/office/officeart/2005/8/layout/bProcess4"/>
    <dgm:cxn modelId="{6CD4DF11-CE95-40B7-A40A-CA682F67356E}" type="presParOf" srcId="{5B11EC27-3824-4469-BED8-A6BF62238753}" destId="{BED2CACC-62DC-48E9-B8C2-47868D33A407}" srcOrd="14" destOrd="0" presId="urn:microsoft.com/office/officeart/2005/8/layout/bProcess4"/>
    <dgm:cxn modelId="{A5FAEC2F-FD44-4470-AEED-E2CAD7E9FA5E}" type="presParOf" srcId="{BED2CACC-62DC-48E9-B8C2-47868D33A407}" destId="{6D55FBF8-EABB-4D80-846F-58B9EF383912}" srcOrd="0" destOrd="0" presId="urn:microsoft.com/office/officeart/2005/8/layout/bProcess4"/>
    <dgm:cxn modelId="{B370291D-F045-4A2A-83DA-0CA92570E602}" type="presParOf" srcId="{BED2CACC-62DC-48E9-B8C2-47868D33A407}" destId="{37D4FC61-C798-4ABA-AE08-CD2848418287}" srcOrd="1" destOrd="0" presId="urn:microsoft.com/office/officeart/2005/8/layout/bProcess4"/>
    <dgm:cxn modelId="{154A8BF8-CBF0-404F-8E42-7758DFD6E03B}" type="presParOf" srcId="{5B11EC27-3824-4469-BED8-A6BF62238753}" destId="{AE07B585-82BF-441F-B53E-D427037DB512}" srcOrd="15" destOrd="0" presId="urn:microsoft.com/office/officeart/2005/8/layout/bProcess4"/>
    <dgm:cxn modelId="{E758C0A0-6B6B-4222-BA11-E39CDAA6C274}" type="presParOf" srcId="{5B11EC27-3824-4469-BED8-A6BF62238753}" destId="{91CDFBA5-179D-4523-8721-0984F1416AA4}" srcOrd="16" destOrd="0" presId="urn:microsoft.com/office/officeart/2005/8/layout/bProcess4"/>
    <dgm:cxn modelId="{4EF749D9-0A9B-4FE1-ADD4-401888903861}" type="presParOf" srcId="{91CDFBA5-179D-4523-8721-0984F1416AA4}" destId="{041E599E-114F-47CE-8D92-53D460CBACA7}" srcOrd="0" destOrd="0" presId="urn:microsoft.com/office/officeart/2005/8/layout/bProcess4"/>
    <dgm:cxn modelId="{B5CB213E-5932-4353-B3FF-3A0CBB5B0C8A}" type="presParOf" srcId="{91CDFBA5-179D-4523-8721-0984F1416AA4}" destId="{24F8D19F-C902-416C-B14F-8F45E9C3EA7A}" srcOrd="1" destOrd="0" presId="urn:microsoft.com/office/officeart/2005/8/layout/b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6B1D20EB-76B3-4CD8-B815-4F23E1727618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942E6AF-A48B-4D39-A91D-E0BFBE7A0850}">
      <dgm:prSet phldrT="[Текст]"/>
      <dgm:spPr/>
      <dgm:t>
        <a:bodyPr/>
        <a:lstStyle/>
        <a:p>
          <a:r>
            <a:rPr lang="ro-MO" dirty="0" smtClean="0"/>
            <a:t>Servicii educaționale inovative</a:t>
          </a:r>
          <a:endParaRPr lang="en-US" dirty="0"/>
        </a:p>
      </dgm:t>
    </dgm:pt>
    <dgm:pt modelId="{E7AB3975-2929-4620-A95E-3B1F6E0C5720}" type="parTrans" cxnId="{457D8EF4-1D93-4965-9489-F416D6A88350}">
      <dgm:prSet/>
      <dgm:spPr/>
      <dgm:t>
        <a:bodyPr/>
        <a:lstStyle/>
        <a:p>
          <a:endParaRPr lang="en-US"/>
        </a:p>
      </dgm:t>
    </dgm:pt>
    <dgm:pt modelId="{70048F49-96FD-4EF1-8B70-2F5922F30AC2}" type="sibTrans" cxnId="{457D8EF4-1D93-4965-9489-F416D6A88350}">
      <dgm:prSet/>
      <dgm:spPr/>
      <dgm:t>
        <a:bodyPr/>
        <a:lstStyle/>
        <a:p>
          <a:endParaRPr lang="en-US"/>
        </a:p>
      </dgm:t>
    </dgm:pt>
    <dgm:pt modelId="{B8B724A1-1446-461E-A68F-471FD07A0B6E}">
      <dgm:prSet phldrT="[Текст]" custT="1"/>
      <dgm:spPr/>
      <dgm:t>
        <a:bodyPr/>
        <a:lstStyle/>
        <a:p>
          <a:r>
            <a:rPr lang="ro-RO" sz="1500" dirty="0" smtClean="0"/>
            <a:t>Crearea Curriculum-ului de: inteligență artificială, 3D design, marketing, industrii creative, economie verde, inginerie și alte subiecte neacoperite de prezentul sistem educațional;</a:t>
          </a:r>
          <a:endParaRPr lang="en-US" sz="1500" dirty="0"/>
        </a:p>
      </dgm:t>
    </dgm:pt>
    <dgm:pt modelId="{82F8A1BB-319C-44CA-8636-B7F6697465B5}" type="parTrans" cxnId="{DF734B8E-CE9F-4922-BAFA-5F4FC8C03BAF}">
      <dgm:prSet/>
      <dgm:spPr/>
      <dgm:t>
        <a:bodyPr/>
        <a:lstStyle/>
        <a:p>
          <a:endParaRPr lang="en-US"/>
        </a:p>
      </dgm:t>
    </dgm:pt>
    <dgm:pt modelId="{D324EC83-529A-4EF2-85E6-9660EE891A06}" type="sibTrans" cxnId="{DF734B8E-CE9F-4922-BAFA-5F4FC8C03BAF}">
      <dgm:prSet/>
      <dgm:spPr/>
      <dgm:t>
        <a:bodyPr/>
        <a:lstStyle/>
        <a:p>
          <a:endParaRPr lang="en-US"/>
        </a:p>
      </dgm:t>
    </dgm:pt>
    <dgm:pt modelId="{BD45FA81-D75A-4D17-9B3B-3E71F22D9EDD}">
      <dgm:prSet phldrT="[Текст]" custT="1"/>
      <dgm:spPr/>
      <dgm:t>
        <a:bodyPr/>
        <a:lstStyle/>
        <a:p>
          <a:r>
            <a:rPr lang="ro-RO" sz="1500" dirty="0" smtClean="0"/>
            <a:t>Promovarea educației mediatice și tehnologice;</a:t>
          </a:r>
          <a:endParaRPr lang="en-US" sz="1500" dirty="0"/>
        </a:p>
      </dgm:t>
    </dgm:pt>
    <dgm:pt modelId="{E6FC8B09-C398-4D52-B25D-9B0E6CDAC0F7}" type="parTrans" cxnId="{1AAAEBE1-B38C-4D10-BADF-6293CF0C2776}">
      <dgm:prSet/>
      <dgm:spPr/>
      <dgm:t>
        <a:bodyPr/>
        <a:lstStyle/>
        <a:p>
          <a:endParaRPr lang="en-US"/>
        </a:p>
      </dgm:t>
    </dgm:pt>
    <dgm:pt modelId="{D5E0FA5B-C20C-4F2F-97EB-8732E77669FB}" type="sibTrans" cxnId="{1AAAEBE1-B38C-4D10-BADF-6293CF0C2776}">
      <dgm:prSet/>
      <dgm:spPr/>
      <dgm:t>
        <a:bodyPr/>
        <a:lstStyle/>
        <a:p>
          <a:endParaRPr lang="en-US"/>
        </a:p>
      </dgm:t>
    </dgm:pt>
    <dgm:pt modelId="{4ECA60E6-20D8-47C6-8B6E-8E8EBC627074}">
      <dgm:prSet phldrT="[Текст]"/>
      <dgm:spPr/>
      <dgm:t>
        <a:bodyPr/>
        <a:lstStyle/>
        <a:p>
          <a:r>
            <a:rPr lang="ro-MO" dirty="0" smtClean="0"/>
            <a:t>Susținerea dezvoltării personale</a:t>
          </a:r>
          <a:endParaRPr lang="en-US" dirty="0"/>
        </a:p>
      </dgm:t>
    </dgm:pt>
    <dgm:pt modelId="{8D1FAA57-0726-4E50-91B4-EA0909149556}" type="parTrans" cxnId="{F4FD2E6D-E5AE-4ABE-AC68-DB9A93740299}">
      <dgm:prSet/>
      <dgm:spPr/>
      <dgm:t>
        <a:bodyPr/>
        <a:lstStyle/>
        <a:p>
          <a:endParaRPr lang="en-US"/>
        </a:p>
      </dgm:t>
    </dgm:pt>
    <dgm:pt modelId="{CE4A89A0-73AA-4185-B3C8-1F090D3BD35B}" type="sibTrans" cxnId="{F4FD2E6D-E5AE-4ABE-AC68-DB9A93740299}">
      <dgm:prSet/>
      <dgm:spPr/>
      <dgm:t>
        <a:bodyPr/>
        <a:lstStyle/>
        <a:p>
          <a:endParaRPr lang="en-US"/>
        </a:p>
      </dgm:t>
    </dgm:pt>
    <dgm:pt modelId="{0C4E7F5F-EF3D-435F-8C0B-C055DD017B1C}">
      <dgm:prSet phldrT="[Текст]" custT="1"/>
      <dgm:spPr/>
      <dgm:t>
        <a:bodyPr/>
        <a:lstStyle/>
        <a:p>
          <a:r>
            <a:rPr lang="ro-RO" sz="1500" dirty="0" smtClean="0"/>
            <a:t>Stimularea capacităților de cercetare și analiză critică între elevi;</a:t>
          </a:r>
          <a:endParaRPr lang="en-US" sz="1500" dirty="0"/>
        </a:p>
      </dgm:t>
    </dgm:pt>
    <dgm:pt modelId="{2E0AA1B7-3378-4CF4-BB9A-A7B887BAE2D6}" type="parTrans" cxnId="{776ACB7D-1E2E-4111-8F28-7FCCECAF38EA}">
      <dgm:prSet/>
      <dgm:spPr/>
      <dgm:t>
        <a:bodyPr/>
        <a:lstStyle/>
        <a:p>
          <a:endParaRPr lang="en-US"/>
        </a:p>
      </dgm:t>
    </dgm:pt>
    <dgm:pt modelId="{15CE63DC-65AB-4A91-A825-39240DE48067}" type="sibTrans" cxnId="{776ACB7D-1E2E-4111-8F28-7FCCECAF38EA}">
      <dgm:prSet/>
      <dgm:spPr/>
      <dgm:t>
        <a:bodyPr/>
        <a:lstStyle/>
        <a:p>
          <a:endParaRPr lang="en-US"/>
        </a:p>
      </dgm:t>
    </dgm:pt>
    <dgm:pt modelId="{D616A56E-5031-4C4C-8E9A-16B368F004ED}">
      <dgm:prSet phldrT="[Текст]" custT="1"/>
      <dgm:spPr/>
      <dgm:t>
        <a:bodyPr/>
        <a:lstStyle/>
        <a:p>
          <a:r>
            <a:rPr lang="ro-RO" sz="1500" dirty="0" smtClean="0"/>
            <a:t>Stimularea participării elevilor și copiilor în activități extracurriculare și extradidactice;</a:t>
          </a:r>
          <a:endParaRPr lang="en-US" sz="1500" dirty="0"/>
        </a:p>
      </dgm:t>
    </dgm:pt>
    <dgm:pt modelId="{9BFA6DDC-6077-42E1-9A1E-84B639FE8CC3}" type="parTrans" cxnId="{02F14E9C-3284-4386-BA47-A9652BFC4D4A}">
      <dgm:prSet/>
      <dgm:spPr/>
      <dgm:t>
        <a:bodyPr/>
        <a:lstStyle/>
        <a:p>
          <a:endParaRPr lang="en-US"/>
        </a:p>
      </dgm:t>
    </dgm:pt>
    <dgm:pt modelId="{2B97B05F-F97C-410F-819E-8B82A20DE805}" type="sibTrans" cxnId="{02F14E9C-3284-4386-BA47-A9652BFC4D4A}">
      <dgm:prSet/>
      <dgm:spPr/>
      <dgm:t>
        <a:bodyPr/>
        <a:lstStyle/>
        <a:p>
          <a:endParaRPr lang="en-US"/>
        </a:p>
      </dgm:t>
    </dgm:pt>
    <dgm:pt modelId="{1942C708-2112-44BB-BC30-651059D797E1}">
      <dgm:prSet phldrT="[Текст]"/>
      <dgm:spPr/>
      <dgm:t>
        <a:bodyPr/>
        <a:lstStyle/>
        <a:p>
          <a:r>
            <a:rPr lang="ro-MO" dirty="0" smtClean="0"/>
            <a:t>Mitigarea riscurilor și barierelor de consum educațional</a:t>
          </a:r>
          <a:endParaRPr lang="en-US" dirty="0"/>
        </a:p>
      </dgm:t>
    </dgm:pt>
    <dgm:pt modelId="{31CDE5C2-3DF4-4D2A-B838-C56D1E884A4C}" type="parTrans" cxnId="{60FC4DC5-AF70-418E-A74F-D9D07D01C911}">
      <dgm:prSet/>
      <dgm:spPr/>
      <dgm:t>
        <a:bodyPr/>
        <a:lstStyle/>
        <a:p>
          <a:endParaRPr lang="en-US"/>
        </a:p>
      </dgm:t>
    </dgm:pt>
    <dgm:pt modelId="{374FF3E6-6261-461D-A5AB-B7CA39B135C7}" type="sibTrans" cxnId="{60FC4DC5-AF70-418E-A74F-D9D07D01C911}">
      <dgm:prSet/>
      <dgm:spPr/>
      <dgm:t>
        <a:bodyPr/>
        <a:lstStyle/>
        <a:p>
          <a:endParaRPr lang="en-US"/>
        </a:p>
      </dgm:t>
    </dgm:pt>
    <dgm:pt modelId="{6A60909F-F726-4B4C-914C-28C1CF6B543D}">
      <dgm:prSet phldrT="[Текст]" custT="1"/>
      <dgm:spPr/>
      <dgm:t>
        <a:bodyPr/>
        <a:lstStyle/>
        <a:p>
          <a:r>
            <a:rPr lang="ro-RO" sz="1500" dirty="0" smtClean="0"/>
            <a:t>Susținerea copiilor cu cerințe educaționale speciale;</a:t>
          </a:r>
          <a:endParaRPr lang="en-US" sz="1500" dirty="0"/>
        </a:p>
      </dgm:t>
    </dgm:pt>
    <dgm:pt modelId="{F89CA4D0-C2F0-4C56-B26A-0AFB11995500}" type="parTrans" cxnId="{D5D94040-9BB1-45A5-A50B-1594E6FD35CA}">
      <dgm:prSet/>
      <dgm:spPr/>
      <dgm:t>
        <a:bodyPr/>
        <a:lstStyle/>
        <a:p>
          <a:endParaRPr lang="en-US"/>
        </a:p>
      </dgm:t>
    </dgm:pt>
    <dgm:pt modelId="{FCE333B4-20F4-49A4-A20A-48A20933016B}" type="sibTrans" cxnId="{D5D94040-9BB1-45A5-A50B-1594E6FD35CA}">
      <dgm:prSet/>
      <dgm:spPr/>
      <dgm:t>
        <a:bodyPr/>
        <a:lstStyle/>
        <a:p>
          <a:endParaRPr lang="en-US"/>
        </a:p>
      </dgm:t>
    </dgm:pt>
    <dgm:pt modelId="{B5B435AF-7E54-4383-A5A4-D72BC55BBDD5}">
      <dgm:prSet phldrT="[Текст]" custT="1"/>
      <dgm:spPr/>
      <dgm:t>
        <a:bodyPr/>
        <a:lstStyle/>
        <a:p>
          <a:r>
            <a:rPr lang="ro-RO" sz="1500" dirty="0" smtClean="0"/>
            <a:t>Îmbunătățirea infrastructurii și rechizitoriului necesar procesului educațional (va constitui nu mai mult de 40% din costul total a proiectului);</a:t>
          </a:r>
          <a:endParaRPr lang="en-US" sz="1500" dirty="0"/>
        </a:p>
      </dgm:t>
    </dgm:pt>
    <dgm:pt modelId="{8326682D-01DA-4160-93AB-432D999D92E0}" type="parTrans" cxnId="{C6E315FB-6DD1-4870-B6AC-40B7645A2899}">
      <dgm:prSet/>
      <dgm:spPr/>
      <dgm:t>
        <a:bodyPr/>
        <a:lstStyle/>
        <a:p>
          <a:endParaRPr lang="en-US"/>
        </a:p>
      </dgm:t>
    </dgm:pt>
    <dgm:pt modelId="{362A9A6A-3E9E-44A9-8A6F-BD721928A8C6}" type="sibTrans" cxnId="{C6E315FB-6DD1-4870-B6AC-40B7645A2899}">
      <dgm:prSet/>
      <dgm:spPr/>
      <dgm:t>
        <a:bodyPr/>
        <a:lstStyle/>
        <a:p>
          <a:endParaRPr lang="en-US"/>
        </a:p>
      </dgm:t>
    </dgm:pt>
    <dgm:pt modelId="{F7D89150-91E9-477F-94BE-498F480820C4}">
      <dgm:prSet phldrT="[Текст]"/>
      <dgm:spPr/>
      <dgm:t>
        <a:bodyPr/>
        <a:lstStyle/>
        <a:p>
          <a:endParaRPr lang="en-US" sz="1200" dirty="0"/>
        </a:p>
      </dgm:t>
    </dgm:pt>
    <dgm:pt modelId="{F51AF725-4DD1-4BE0-AA24-D70D7FED8B4F}" type="parTrans" cxnId="{C5975C67-1C65-4B29-B969-D187759C2363}">
      <dgm:prSet/>
      <dgm:spPr/>
      <dgm:t>
        <a:bodyPr/>
        <a:lstStyle/>
        <a:p>
          <a:endParaRPr lang="en-US"/>
        </a:p>
      </dgm:t>
    </dgm:pt>
    <dgm:pt modelId="{10FEA1B0-BB9B-4FA3-9A11-E0E864300286}" type="sibTrans" cxnId="{C5975C67-1C65-4B29-B969-D187759C2363}">
      <dgm:prSet/>
      <dgm:spPr/>
      <dgm:t>
        <a:bodyPr/>
        <a:lstStyle/>
        <a:p>
          <a:endParaRPr lang="en-US"/>
        </a:p>
      </dgm:t>
    </dgm:pt>
    <dgm:pt modelId="{FA33ED12-D4FC-422E-A48C-F1AEA699F455}">
      <dgm:prSet phldrT="[Текст]" custT="1"/>
      <dgm:spPr/>
      <dgm:t>
        <a:bodyPr/>
        <a:lstStyle/>
        <a:p>
          <a:r>
            <a:rPr lang="ro-RO" sz="1500" dirty="0" smtClean="0"/>
            <a:t>Promovarea principiilor educației inovative;</a:t>
          </a:r>
          <a:endParaRPr lang="en-US" sz="1500" dirty="0"/>
        </a:p>
      </dgm:t>
    </dgm:pt>
    <dgm:pt modelId="{D1BE73DA-87D0-495A-8FD2-643B59FC467C}" type="parTrans" cxnId="{A16346D8-49AD-43D9-9F37-35772A168B8B}">
      <dgm:prSet/>
      <dgm:spPr/>
      <dgm:t>
        <a:bodyPr/>
        <a:lstStyle/>
        <a:p>
          <a:endParaRPr lang="en-US"/>
        </a:p>
      </dgm:t>
    </dgm:pt>
    <dgm:pt modelId="{EBB23FD0-2B93-40AE-9294-A34C38E2D57F}" type="sibTrans" cxnId="{A16346D8-49AD-43D9-9F37-35772A168B8B}">
      <dgm:prSet/>
      <dgm:spPr/>
      <dgm:t>
        <a:bodyPr/>
        <a:lstStyle/>
        <a:p>
          <a:endParaRPr lang="en-US"/>
        </a:p>
      </dgm:t>
    </dgm:pt>
    <dgm:pt modelId="{33C3EEEC-1615-4C77-9EFD-14BE0B0443D5}">
      <dgm:prSet phldrT="[Текст]" custT="1"/>
      <dgm:spPr/>
      <dgm:t>
        <a:bodyPr/>
        <a:lstStyle/>
        <a:p>
          <a:r>
            <a:rPr lang="ro-RO" sz="1500" dirty="0" smtClean="0"/>
            <a:t>Dezvoltarea acțiunilor și organizațiilor de voluntariat;</a:t>
          </a:r>
          <a:endParaRPr lang="en-US" sz="1500" dirty="0"/>
        </a:p>
      </dgm:t>
    </dgm:pt>
    <dgm:pt modelId="{3CD7CC7C-2E97-4271-A856-68538E418010}" type="parTrans" cxnId="{D58A9651-70E4-4DB9-93E6-54DAE6331FA4}">
      <dgm:prSet/>
      <dgm:spPr/>
      <dgm:t>
        <a:bodyPr/>
        <a:lstStyle/>
        <a:p>
          <a:endParaRPr lang="en-US"/>
        </a:p>
      </dgm:t>
    </dgm:pt>
    <dgm:pt modelId="{02B69FA6-9DA9-4BB3-8537-BDA81CF86963}" type="sibTrans" cxnId="{D58A9651-70E4-4DB9-93E6-54DAE6331FA4}">
      <dgm:prSet/>
      <dgm:spPr/>
      <dgm:t>
        <a:bodyPr/>
        <a:lstStyle/>
        <a:p>
          <a:endParaRPr lang="en-US"/>
        </a:p>
      </dgm:t>
    </dgm:pt>
    <dgm:pt modelId="{87600093-10CD-4266-B8DE-DCAED9C6DA11}">
      <dgm:prSet phldrT="[Текст]" custT="1"/>
      <dgm:spPr/>
      <dgm:t>
        <a:bodyPr/>
        <a:lstStyle/>
        <a:p>
          <a:r>
            <a:rPr lang="ro-RO" sz="1500" dirty="0" smtClean="0"/>
            <a:t>Proiecte de ghidare și orientare în carieră;</a:t>
          </a:r>
          <a:endParaRPr lang="en-US" sz="1500" dirty="0"/>
        </a:p>
      </dgm:t>
    </dgm:pt>
    <dgm:pt modelId="{816916B7-1AB2-41E3-A8B8-158D00190BDE}" type="parTrans" cxnId="{C9E377EF-527D-4DA7-9594-F1B71A861685}">
      <dgm:prSet/>
      <dgm:spPr/>
      <dgm:t>
        <a:bodyPr/>
        <a:lstStyle/>
        <a:p>
          <a:endParaRPr lang="en-US"/>
        </a:p>
      </dgm:t>
    </dgm:pt>
    <dgm:pt modelId="{9400847F-05B8-4E6E-9275-B9A0F689D20F}" type="sibTrans" cxnId="{C9E377EF-527D-4DA7-9594-F1B71A861685}">
      <dgm:prSet/>
      <dgm:spPr/>
      <dgm:t>
        <a:bodyPr/>
        <a:lstStyle/>
        <a:p>
          <a:endParaRPr lang="en-US"/>
        </a:p>
      </dgm:t>
    </dgm:pt>
    <dgm:pt modelId="{891A2950-7D69-4FD9-AB02-EB8F0E08F57E}">
      <dgm:prSet phldrT="[Текст]" custT="1"/>
      <dgm:spPr/>
      <dgm:t>
        <a:bodyPr/>
        <a:lstStyle/>
        <a:p>
          <a:r>
            <a:rPr lang="ro-RO" sz="1500" dirty="0" smtClean="0"/>
            <a:t>Contracararea fenomenelor de: bully-ing, rasism, discriminare și alte fenomene ce contravin principiilor educației.</a:t>
          </a:r>
          <a:endParaRPr lang="en-US" sz="1500" dirty="0"/>
        </a:p>
      </dgm:t>
    </dgm:pt>
    <dgm:pt modelId="{6AC8E32C-E04B-43D3-BCDE-0B872B24E34A}" type="parTrans" cxnId="{64F0AA11-822D-4FE0-BDB1-11AE4D0D635A}">
      <dgm:prSet/>
      <dgm:spPr/>
      <dgm:t>
        <a:bodyPr/>
        <a:lstStyle/>
        <a:p>
          <a:endParaRPr lang="en-US"/>
        </a:p>
      </dgm:t>
    </dgm:pt>
    <dgm:pt modelId="{8CC038F5-D6DD-4237-9D9F-7F2E7F1AA6C2}" type="sibTrans" cxnId="{64F0AA11-822D-4FE0-BDB1-11AE4D0D635A}">
      <dgm:prSet/>
      <dgm:spPr/>
      <dgm:t>
        <a:bodyPr/>
        <a:lstStyle/>
        <a:p>
          <a:endParaRPr lang="en-US"/>
        </a:p>
      </dgm:t>
    </dgm:pt>
    <dgm:pt modelId="{75D1D543-5255-4F82-B50C-8E27EDAB7878}">
      <dgm:prSet phldrT="[Текст]" custT="1"/>
      <dgm:spPr/>
      <dgm:t>
        <a:bodyPr/>
        <a:lstStyle/>
        <a:p>
          <a:r>
            <a:rPr lang="ro-MO" sz="1500" dirty="0" smtClean="0"/>
            <a:t>Susținerea activității Consiliilor elevilor;</a:t>
          </a:r>
          <a:endParaRPr lang="en-US" sz="1500" dirty="0"/>
        </a:p>
      </dgm:t>
    </dgm:pt>
    <dgm:pt modelId="{BB952E42-1715-4257-870D-90F0F254D496}" type="parTrans" cxnId="{61C09FA1-B574-42A8-A30F-DFE4D5FA4EC1}">
      <dgm:prSet/>
      <dgm:spPr/>
    </dgm:pt>
    <dgm:pt modelId="{AC0FF31B-625C-45CB-8DD2-70D7A2E6C167}" type="sibTrans" cxnId="{61C09FA1-B574-42A8-A30F-DFE4D5FA4EC1}">
      <dgm:prSet/>
      <dgm:spPr/>
    </dgm:pt>
    <dgm:pt modelId="{16D0FA7A-18D9-4B6C-B0B5-18766D166A82}" type="pres">
      <dgm:prSet presAssocID="{6B1D20EB-76B3-4CD8-B815-4F23E1727618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7095ED7A-A96F-41A3-BF85-188194E8BBE0}" type="pres">
      <dgm:prSet presAssocID="{7942E6AF-A48B-4D39-A91D-E0BFBE7A0850}" presName="linNode" presStyleCnt="0"/>
      <dgm:spPr/>
    </dgm:pt>
    <dgm:pt modelId="{FBDAF716-23DF-4569-B675-54B9AB66034A}" type="pres">
      <dgm:prSet presAssocID="{7942E6AF-A48B-4D39-A91D-E0BFBE7A0850}" presName="parentText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4761F63-A325-4EC3-BA86-1EA048FFC2B5}" type="pres">
      <dgm:prSet presAssocID="{7942E6AF-A48B-4D39-A91D-E0BFBE7A0850}" presName="descendantText" presStyleLbl="alignAccFollowNode1" presStyleIdx="0" presStyleCnt="3" custScaleY="11295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C245D77-CC8F-487B-89D4-0271BBF4365B}" type="pres">
      <dgm:prSet presAssocID="{70048F49-96FD-4EF1-8B70-2F5922F30AC2}" presName="sp" presStyleCnt="0"/>
      <dgm:spPr/>
    </dgm:pt>
    <dgm:pt modelId="{76F0E19F-D5DC-488B-ACB7-9280E47177A4}" type="pres">
      <dgm:prSet presAssocID="{4ECA60E6-20D8-47C6-8B6E-8E8EBC627074}" presName="linNode" presStyleCnt="0"/>
      <dgm:spPr/>
    </dgm:pt>
    <dgm:pt modelId="{DAFD4CF7-BDA4-46B8-A2BB-1DD10EC430C3}" type="pres">
      <dgm:prSet presAssocID="{4ECA60E6-20D8-47C6-8B6E-8E8EBC627074}" presName="parentText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5EC5B6D-D08F-4D03-AE1B-30B3D675B74B}" type="pres">
      <dgm:prSet presAssocID="{4ECA60E6-20D8-47C6-8B6E-8E8EBC627074}" presName="descendantText" presStyleLbl="alignAccFollowNode1" presStyleIdx="1" presStyleCnt="3" custScaleY="12685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FEDB5A0-EC72-4809-B0A3-A336FC894DC4}" type="pres">
      <dgm:prSet presAssocID="{CE4A89A0-73AA-4185-B3C8-1F090D3BD35B}" presName="sp" presStyleCnt="0"/>
      <dgm:spPr/>
    </dgm:pt>
    <dgm:pt modelId="{F968CCBA-5392-4691-82E2-F9CC80BDBE04}" type="pres">
      <dgm:prSet presAssocID="{1942C708-2112-44BB-BC30-651059D797E1}" presName="linNode" presStyleCnt="0"/>
      <dgm:spPr/>
    </dgm:pt>
    <dgm:pt modelId="{07131EDC-F8C7-43EF-B2D1-AA371CE2636C}" type="pres">
      <dgm:prSet presAssocID="{1942C708-2112-44BB-BC30-651059D797E1}" presName="parentText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771108D-822E-4524-B53D-EACB253A7CE9}" type="pres">
      <dgm:prSet presAssocID="{1942C708-2112-44BB-BC30-651059D797E1}" presName="descendantText" presStyleLbl="alignAccFollowNode1" presStyleIdx="2" presStyleCnt="3" custScaleY="12429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D5D94040-9BB1-45A5-A50B-1594E6FD35CA}" srcId="{1942C708-2112-44BB-BC30-651059D797E1}" destId="{6A60909F-F726-4B4C-914C-28C1CF6B543D}" srcOrd="0" destOrd="0" parTransId="{F89CA4D0-C2F0-4C56-B26A-0AFB11995500}" sibTransId="{FCE333B4-20F4-49A4-A20A-48A20933016B}"/>
    <dgm:cxn modelId="{64F0AA11-822D-4FE0-BDB1-11AE4D0D635A}" srcId="{1942C708-2112-44BB-BC30-651059D797E1}" destId="{891A2950-7D69-4FD9-AB02-EB8F0E08F57E}" srcOrd="2" destOrd="0" parTransId="{6AC8E32C-E04B-43D3-BCDE-0B872B24E34A}" sibTransId="{8CC038F5-D6DD-4237-9D9F-7F2E7F1AA6C2}"/>
    <dgm:cxn modelId="{43DDCF19-CA38-4517-9C20-F104708AEF45}" type="presOf" srcId="{87600093-10CD-4266-B8DE-DCAED9C6DA11}" destId="{55EC5B6D-D08F-4D03-AE1B-30B3D675B74B}" srcOrd="0" destOrd="4" presId="urn:microsoft.com/office/officeart/2005/8/layout/vList5"/>
    <dgm:cxn modelId="{0BDE64CD-D70B-43AF-A0D0-107FFE1EE08E}" type="presOf" srcId="{891A2950-7D69-4FD9-AB02-EB8F0E08F57E}" destId="{2771108D-822E-4524-B53D-EACB253A7CE9}" srcOrd="0" destOrd="2" presId="urn:microsoft.com/office/officeart/2005/8/layout/vList5"/>
    <dgm:cxn modelId="{457D8EF4-1D93-4965-9489-F416D6A88350}" srcId="{6B1D20EB-76B3-4CD8-B815-4F23E1727618}" destId="{7942E6AF-A48B-4D39-A91D-E0BFBE7A0850}" srcOrd="0" destOrd="0" parTransId="{E7AB3975-2929-4620-A95E-3B1F6E0C5720}" sibTransId="{70048F49-96FD-4EF1-8B70-2F5922F30AC2}"/>
    <dgm:cxn modelId="{BFA59BDF-C2B4-499F-A2E4-4C7E7E665ED6}" type="presOf" srcId="{7942E6AF-A48B-4D39-A91D-E0BFBE7A0850}" destId="{FBDAF716-23DF-4569-B675-54B9AB66034A}" srcOrd="0" destOrd="0" presId="urn:microsoft.com/office/officeart/2005/8/layout/vList5"/>
    <dgm:cxn modelId="{170D0E7B-4FAF-4235-9FE3-83AE9B0D7812}" type="presOf" srcId="{B8B724A1-1446-461E-A68F-471FD07A0B6E}" destId="{54761F63-A325-4EC3-BA86-1EA048FFC2B5}" srcOrd="0" destOrd="0" presId="urn:microsoft.com/office/officeart/2005/8/layout/vList5"/>
    <dgm:cxn modelId="{F4FD2E6D-E5AE-4ABE-AC68-DB9A93740299}" srcId="{6B1D20EB-76B3-4CD8-B815-4F23E1727618}" destId="{4ECA60E6-20D8-47C6-8B6E-8E8EBC627074}" srcOrd="1" destOrd="0" parTransId="{8D1FAA57-0726-4E50-91B4-EA0909149556}" sibTransId="{CE4A89A0-73AA-4185-B3C8-1F090D3BD35B}"/>
    <dgm:cxn modelId="{C9E377EF-527D-4DA7-9594-F1B71A861685}" srcId="{4ECA60E6-20D8-47C6-8B6E-8E8EBC627074}" destId="{87600093-10CD-4266-B8DE-DCAED9C6DA11}" srcOrd="4" destOrd="0" parTransId="{816916B7-1AB2-41E3-A8B8-158D00190BDE}" sibTransId="{9400847F-05B8-4E6E-9275-B9A0F689D20F}"/>
    <dgm:cxn modelId="{1328BFEB-F9CD-40CA-8E33-406A86983BEC}" type="presOf" srcId="{1942C708-2112-44BB-BC30-651059D797E1}" destId="{07131EDC-F8C7-43EF-B2D1-AA371CE2636C}" srcOrd="0" destOrd="0" presId="urn:microsoft.com/office/officeart/2005/8/layout/vList5"/>
    <dgm:cxn modelId="{F7DD39CD-3D23-428F-90C3-D7F5C077F033}" type="presOf" srcId="{4ECA60E6-20D8-47C6-8B6E-8E8EBC627074}" destId="{DAFD4CF7-BDA4-46B8-A2BB-1DD10EC430C3}" srcOrd="0" destOrd="0" presId="urn:microsoft.com/office/officeart/2005/8/layout/vList5"/>
    <dgm:cxn modelId="{2740482D-7947-4A1C-9008-7B2B4A2B0AD9}" type="presOf" srcId="{F7D89150-91E9-477F-94BE-498F480820C4}" destId="{54761F63-A325-4EC3-BA86-1EA048FFC2B5}" srcOrd="0" destOrd="3" presId="urn:microsoft.com/office/officeart/2005/8/layout/vList5"/>
    <dgm:cxn modelId="{A16346D8-49AD-43D9-9F37-35772A168B8B}" srcId="{7942E6AF-A48B-4D39-A91D-E0BFBE7A0850}" destId="{FA33ED12-D4FC-422E-A48C-F1AEA699F455}" srcOrd="2" destOrd="0" parTransId="{D1BE73DA-87D0-495A-8FD2-643B59FC467C}" sibTransId="{EBB23FD0-2B93-40AE-9294-A34C38E2D57F}"/>
    <dgm:cxn modelId="{C6E315FB-6DD1-4870-B6AC-40B7645A2899}" srcId="{1942C708-2112-44BB-BC30-651059D797E1}" destId="{B5B435AF-7E54-4383-A5A4-D72BC55BBDD5}" srcOrd="1" destOrd="0" parTransId="{8326682D-01DA-4160-93AB-432D999D92E0}" sibTransId="{362A9A6A-3E9E-44A9-8A6F-BD721928A8C6}"/>
    <dgm:cxn modelId="{61C09FA1-B574-42A8-A30F-DFE4D5FA4EC1}" srcId="{4ECA60E6-20D8-47C6-8B6E-8E8EBC627074}" destId="{75D1D543-5255-4F82-B50C-8E27EDAB7878}" srcOrd="0" destOrd="0" parTransId="{BB952E42-1715-4257-870D-90F0F254D496}" sibTransId="{AC0FF31B-625C-45CB-8DD2-70D7A2E6C167}"/>
    <dgm:cxn modelId="{B4FB7024-87EC-4B55-9586-30A8E029A766}" type="presOf" srcId="{6B1D20EB-76B3-4CD8-B815-4F23E1727618}" destId="{16D0FA7A-18D9-4B6C-B0B5-18766D166A82}" srcOrd="0" destOrd="0" presId="urn:microsoft.com/office/officeart/2005/8/layout/vList5"/>
    <dgm:cxn modelId="{6A763B43-9336-4B43-AD27-6FB6CDDDA097}" type="presOf" srcId="{B5B435AF-7E54-4383-A5A4-D72BC55BBDD5}" destId="{2771108D-822E-4524-B53D-EACB253A7CE9}" srcOrd="0" destOrd="1" presId="urn:microsoft.com/office/officeart/2005/8/layout/vList5"/>
    <dgm:cxn modelId="{48358509-64F6-43DA-988F-761073D5EA9B}" type="presOf" srcId="{33C3EEEC-1615-4C77-9EFD-14BE0B0443D5}" destId="{55EC5B6D-D08F-4D03-AE1B-30B3D675B74B}" srcOrd="0" destOrd="3" presId="urn:microsoft.com/office/officeart/2005/8/layout/vList5"/>
    <dgm:cxn modelId="{C5975C67-1C65-4B29-B969-D187759C2363}" srcId="{7942E6AF-A48B-4D39-A91D-E0BFBE7A0850}" destId="{F7D89150-91E9-477F-94BE-498F480820C4}" srcOrd="3" destOrd="0" parTransId="{F51AF725-4DD1-4BE0-AA24-D70D7FED8B4F}" sibTransId="{10FEA1B0-BB9B-4FA3-9A11-E0E864300286}"/>
    <dgm:cxn modelId="{60FC4DC5-AF70-418E-A74F-D9D07D01C911}" srcId="{6B1D20EB-76B3-4CD8-B815-4F23E1727618}" destId="{1942C708-2112-44BB-BC30-651059D797E1}" srcOrd="2" destOrd="0" parTransId="{31CDE5C2-3DF4-4D2A-B838-C56D1E884A4C}" sibTransId="{374FF3E6-6261-461D-A5AB-B7CA39B135C7}"/>
    <dgm:cxn modelId="{2F0C929B-39AA-4042-8B92-B3B1E435C96C}" type="presOf" srcId="{BD45FA81-D75A-4D17-9B3B-3E71F22D9EDD}" destId="{54761F63-A325-4EC3-BA86-1EA048FFC2B5}" srcOrd="0" destOrd="1" presId="urn:microsoft.com/office/officeart/2005/8/layout/vList5"/>
    <dgm:cxn modelId="{1AAAEBE1-B38C-4D10-BADF-6293CF0C2776}" srcId="{7942E6AF-A48B-4D39-A91D-E0BFBE7A0850}" destId="{BD45FA81-D75A-4D17-9B3B-3E71F22D9EDD}" srcOrd="1" destOrd="0" parTransId="{E6FC8B09-C398-4D52-B25D-9B0E6CDAC0F7}" sibTransId="{D5E0FA5B-C20C-4F2F-97EB-8732E77669FB}"/>
    <dgm:cxn modelId="{02F14E9C-3284-4386-BA47-A9652BFC4D4A}" srcId="{4ECA60E6-20D8-47C6-8B6E-8E8EBC627074}" destId="{D616A56E-5031-4C4C-8E9A-16B368F004ED}" srcOrd="2" destOrd="0" parTransId="{9BFA6DDC-6077-42E1-9A1E-84B639FE8CC3}" sibTransId="{2B97B05F-F97C-410F-819E-8B82A20DE805}"/>
    <dgm:cxn modelId="{776ACB7D-1E2E-4111-8F28-7FCCECAF38EA}" srcId="{4ECA60E6-20D8-47C6-8B6E-8E8EBC627074}" destId="{0C4E7F5F-EF3D-435F-8C0B-C055DD017B1C}" srcOrd="1" destOrd="0" parTransId="{2E0AA1B7-3378-4CF4-BB9A-A7B887BAE2D6}" sibTransId="{15CE63DC-65AB-4A91-A825-39240DE48067}"/>
    <dgm:cxn modelId="{4183C653-D5D3-4853-A7DF-B6411BEF6070}" type="presOf" srcId="{75D1D543-5255-4F82-B50C-8E27EDAB7878}" destId="{55EC5B6D-D08F-4D03-AE1B-30B3D675B74B}" srcOrd="0" destOrd="0" presId="urn:microsoft.com/office/officeart/2005/8/layout/vList5"/>
    <dgm:cxn modelId="{DF734B8E-CE9F-4922-BAFA-5F4FC8C03BAF}" srcId="{7942E6AF-A48B-4D39-A91D-E0BFBE7A0850}" destId="{B8B724A1-1446-461E-A68F-471FD07A0B6E}" srcOrd="0" destOrd="0" parTransId="{82F8A1BB-319C-44CA-8636-B7F6697465B5}" sibTransId="{D324EC83-529A-4EF2-85E6-9660EE891A06}"/>
    <dgm:cxn modelId="{8F4D77D8-646B-4AE0-8454-C689915E20B8}" type="presOf" srcId="{6A60909F-F726-4B4C-914C-28C1CF6B543D}" destId="{2771108D-822E-4524-B53D-EACB253A7CE9}" srcOrd="0" destOrd="0" presId="urn:microsoft.com/office/officeart/2005/8/layout/vList5"/>
    <dgm:cxn modelId="{AB168E78-8CFF-4FEA-B476-24D23AA869B3}" type="presOf" srcId="{D616A56E-5031-4C4C-8E9A-16B368F004ED}" destId="{55EC5B6D-D08F-4D03-AE1B-30B3D675B74B}" srcOrd="0" destOrd="2" presId="urn:microsoft.com/office/officeart/2005/8/layout/vList5"/>
    <dgm:cxn modelId="{B5467776-8BD3-417C-AE5D-20C524BFF384}" type="presOf" srcId="{FA33ED12-D4FC-422E-A48C-F1AEA699F455}" destId="{54761F63-A325-4EC3-BA86-1EA048FFC2B5}" srcOrd="0" destOrd="2" presId="urn:microsoft.com/office/officeart/2005/8/layout/vList5"/>
    <dgm:cxn modelId="{D58A9651-70E4-4DB9-93E6-54DAE6331FA4}" srcId="{4ECA60E6-20D8-47C6-8B6E-8E8EBC627074}" destId="{33C3EEEC-1615-4C77-9EFD-14BE0B0443D5}" srcOrd="3" destOrd="0" parTransId="{3CD7CC7C-2E97-4271-A856-68538E418010}" sibTransId="{02B69FA6-9DA9-4BB3-8537-BDA81CF86963}"/>
    <dgm:cxn modelId="{B1ACDB38-2117-4378-8BE4-6A60CAE76990}" type="presOf" srcId="{0C4E7F5F-EF3D-435F-8C0B-C055DD017B1C}" destId="{55EC5B6D-D08F-4D03-AE1B-30B3D675B74B}" srcOrd="0" destOrd="1" presId="urn:microsoft.com/office/officeart/2005/8/layout/vList5"/>
    <dgm:cxn modelId="{CA5777FD-26D6-4424-AE0D-B8969D0DFB2A}" type="presParOf" srcId="{16D0FA7A-18D9-4B6C-B0B5-18766D166A82}" destId="{7095ED7A-A96F-41A3-BF85-188194E8BBE0}" srcOrd="0" destOrd="0" presId="urn:microsoft.com/office/officeart/2005/8/layout/vList5"/>
    <dgm:cxn modelId="{A5B66721-BA11-48AB-8E62-F08A17CB8E58}" type="presParOf" srcId="{7095ED7A-A96F-41A3-BF85-188194E8BBE0}" destId="{FBDAF716-23DF-4569-B675-54B9AB66034A}" srcOrd="0" destOrd="0" presId="urn:microsoft.com/office/officeart/2005/8/layout/vList5"/>
    <dgm:cxn modelId="{E06972E5-4E62-44DC-91AB-8F2E7BFA2636}" type="presParOf" srcId="{7095ED7A-A96F-41A3-BF85-188194E8BBE0}" destId="{54761F63-A325-4EC3-BA86-1EA048FFC2B5}" srcOrd="1" destOrd="0" presId="urn:microsoft.com/office/officeart/2005/8/layout/vList5"/>
    <dgm:cxn modelId="{F11A0DCC-A89E-4046-BB49-EC3F8BD5901F}" type="presParOf" srcId="{16D0FA7A-18D9-4B6C-B0B5-18766D166A82}" destId="{4C245D77-CC8F-487B-89D4-0271BBF4365B}" srcOrd="1" destOrd="0" presId="urn:microsoft.com/office/officeart/2005/8/layout/vList5"/>
    <dgm:cxn modelId="{69587EE7-B805-435D-BC22-FF2383677FA6}" type="presParOf" srcId="{16D0FA7A-18D9-4B6C-B0B5-18766D166A82}" destId="{76F0E19F-D5DC-488B-ACB7-9280E47177A4}" srcOrd="2" destOrd="0" presId="urn:microsoft.com/office/officeart/2005/8/layout/vList5"/>
    <dgm:cxn modelId="{27593A98-3D10-47E0-B58C-19CD1A2AE5F8}" type="presParOf" srcId="{76F0E19F-D5DC-488B-ACB7-9280E47177A4}" destId="{DAFD4CF7-BDA4-46B8-A2BB-1DD10EC430C3}" srcOrd="0" destOrd="0" presId="urn:microsoft.com/office/officeart/2005/8/layout/vList5"/>
    <dgm:cxn modelId="{C948F0BB-6F22-4BC9-B416-A5E257D902B2}" type="presParOf" srcId="{76F0E19F-D5DC-488B-ACB7-9280E47177A4}" destId="{55EC5B6D-D08F-4D03-AE1B-30B3D675B74B}" srcOrd="1" destOrd="0" presId="urn:microsoft.com/office/officeart/2005/8/layout/vList5"/>
    <dgm:cxn modelId="{1F482576-7683-4DE3-A6D4-C9593E6E1215}" type="presParOf" srcId="{16D0FA7A-18D9-4B6C-B0B5-18766D166A82}" destId="{5FEDB5A0-EC72-4809-B0A3-A336FC894DC4}" srcOrd="3" destOrd="0" presId="urn:microsoft.com/office/officeart/2005/8/layout/vList5"/>
    <dgm:cxn modelId="{905FA6BD-1735-49C5-8A4B-22C56BE4BDF3}" type="presParOf" srcId="{16D0FA7A-18D9-4B6C-B0B5-18766D166A82}" destId="{F968CCBA-5392-4691-82E2-F9CC80BDBE04}" srcOrd="4" destOrd="0" presId="urn:microsoft.com/office/officeart/2005/8/layout/vList5"/>
    <dgm:cxn modelId="{E8329981-6505-4389-AFE4-209DE9C361DB}" type="presParOf" srcId="{F968CCBA-5392-4691-82E2-F9CC80BDBE04}" destId="{07131EDC-F8C7-43EF-B2D1-AA371CE2636C}" srcOrd="0" destOrd="0" presId="urn:microsoft.com/office/officeart/2005/8/layout/vList5"/>
    <dgm:cxn modelId="{CF5B77A5-97E0-4393-9679-28402F6BEE16}" type="presParOf" srcId="{F968CCBA-5392-4691-82E2-F9CC80BDBE04}" destId="{2771108D-822E-4524-B53D-EACB253A7CE9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9B4CA61A-B995-49DA-9B00-DAFD3301F2E0}" type="doc">
      <dgm:prSet loTypeId="urn:microsoft.com/office/officeart/2005/8/layout/vList4" loCatId="pictur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5FD3087-A20C-4420-BFF8-7D27EDAB9B32}">
      <dgm:prSet phldrT="[Текст]"/>
      <dgm:spPr/>
      <dgm:t>
        <a:bodyPr/>
        <a:lstStyle/>
        <a:p>
          <a:r>
            <a:rPr lang="ro-MO" dirty="0" smtClean="0"/>
            <a:t>146 de grădinițe pentru copii</a:t>
          </a:r>
          <a:endParaRPr lang="en-US" dirty="0"/>
        </a:p>
      </dgm:t>
    </dgm:pt>
    <dgm:pt modelId="{0730D3FA-E7AB-4544-9D9D-832D5BBEE289}" type="parTrans" cxnId="{A6A44A88-EAC4-4093-9209-47D689EA4885}">
      <dgm:prSet/>
      <dgm:spPr/>
      <dgm:t>
        <a:bodyPr/>
        <a:lstStyle/>
        <a:p>
          <a:endParaRPr lang="en-US"/>
        </a:p>
      </dgm:t>
    </dgm:pt>
    <dgm:pt modelId="{BC9442C4-1CF3-469C-B3A7-27845DCE753B}" type="sibTrans" cxnId="{A6A44A88-EAC4-4093-9209-47D689EA4885}">
      <dgm:prSet/>
      <dgm:spPr/>
      <dgm:t>
        <a:bodyPr/>
        <a:lstStyle/>
        <a:p>
          <a:endParaRPr lang="en-US"/>
        </a:p>
      </dgm:t>
    </dgm:pt>
    <dgm:pt modelId="{53B6BF0F-C880-4436-B403-6E84F06EAF3F}">
      <dgm:prSet phldrT="[Текст]"/>
      <dgm:spPr/>
      <dgm:t>
        <a:bodyPr/>
        <a:lstStyle/>
        <a:p>
          <a:r>
            <a:rPr lang="ro-MO" dirty="0" smtClean="0"/>
            <a:t>Aprx. 38 000 de copii</a:t>
          </a:r>
          <a:endParaRPr lang="en-US" dirty="0"/>
        </a:p>
      </dgm:t>
    </dgm:pt>
    <dgm:pt modelId="{48C4F18C-B1B4-411B-9F1D-15071E1717D6}" type="parTrans" cxnId="{95A13EEC-A417-4B4D-BBC3-5AB9FCC53F01}">
      <dgm:prSet/>
      <dgm:spPr/>
      <dgm:t>
        <a:bodyPr/>
        <a:lstStyle/>
        <a:p>
          <a:endParaRPr lang="en-US"/>
        </a:p>
      </dgm:t>
    </dgm:pt>
    <dgm:pt modelId="{F65D9AD5-B752-4A84-93B4-C3563B6A5674}" type="sibTrans" cxnId="{95A13EEC-A417-4B4D-BBC3-5AB9FCC53F01}">
      <dgm:prSet/>
      <dgm:spPr/>
      <dgm:t>
        <a:bodyPr/>
        <a:lstStyle/>
        <a:p>
          <a:endParaRPr lang="en-US"/>
        </a:p>
      </dgm:t>
    </dgm:pt>
    <dgm:pt modelId="{26D141F1-8993-42F1-8B09-8CA3677503CC}">
      <dgm:prSet phldrT="[Текст]"/>
      <dgm:spPr/>
      <dgm:t>
        <a:bodyPr/>
        <a:lstStyle/>
        <a:p>
          <a:r>
            <a:rPr lang="ro-MO" dirty="0" smtClean="0"/>
            <a:t>158 de instituții de învățământ școlar </a:t>
          </a:r>
          <a:endParaRPr lang="en-US" dirty="0"/>
        </a:p>
      </dgm:t>
    </dgm:pt>
    <dgm:pt modelId="{90BE8352-0AB9-4765-B49E-E50AD6DB356C}" type="parTrans" cxnId="{EE7810F3-9F1B-4BB4-AB46-13DEFC7ACF96}">
      <dgm:prSet/>
      <dgm:spPr/>
      <dgm:t>
        <a:bodyPr/>
        <a:lstStyle/>
        <a:p>
          <a:endParaRPr lang="en-US"/>
        </a:p>
      </dgm:t>
    </dgm:pt>
    <dgm:pt modelId="{F2A81BB5-F779-43DD-BA64-8B0C781C937C}" type="sibTrans" cxnId="{EE7810F3-9F1B-4BB4-AB46-13DEFC7ACF96}">
      <dgm:prSet/>
      <dgm:spPr/>
      <dgm:t>
        <a:bodyPr/>
        <a:lstStyle/>
        <a:p>
          <a:endParaRPr lang="en-US"/>
        </a:p>
      </dgm:t>
    </dgm:pt>
    <dgm:pt modelId="{DDA146BF-3C3C-45BA-B692-E0BEEC5B7F0F}">
      <dgm:prSet phldrT="[Текст]"/>
      <dgm:spPr/>
      <dgm:t>
        <a:bodyPr/>
        <a:lstStyle/>
        <a:p>
          <a:r>
            <a:rPr lang="ro-MO" dirty="0" smtClean="0"/>
            <a:t>Aprx. 90 000 de elevi</a:t>
          </a:r>
          <a:endParaRPr lang="en-US" dirty="0"/>
        </a:p>
      </dgm:t>
    </dgm:pt>
    <dgm:pt modelId="{DAEA6914-A19A-4B27-87CC-C5141246D6BD}" type="parTrans" cxnId="{81CFA6E4-67B9-4611-A053-890DEDABDFA6}">
      <dgm:prSet/>
      <dgm:spPr/>
      <dgm:t>
        <a:bodyPr/>
        <a:lstStyle/>
        <a:p>
          <a:endParaRPr lang="en-US"/>
        </a:p>
      </dgm:t>
    </dgm:pt>
    <dgm:pt modelId="{09F47993-D7F3-44B7-8378-FA0FA6426523}" type="sibTrans" cxnId="{81CFA6E4-67B9-4611-A053-890DEDABDFA6}">
      <dgm:prSet/>
      <dgm:spPr/>
      <dgm:t>
        <a:bodyPr/>
        <a:lstStyle/>
        <a:p>
          <a:endParaRPr lang="en-US"/>
        </a:p>
      </dgm:t>
    </dgm:pt>
    <dgm:pt modelId="{275E1878-146E-476A-8F68-25E0D9AD524E}">
      <dgm:prSet phldrT="[Текст]"/>
      <dgm:spPr/>
      <dgm:t>
        <a:bodyPr/>
        <a:lstStyle/>
        <a:p>
          <a:r>
            <a:rPr lang="ro-MO" dirty="0" smtClean="0"/>
            <a:t>13 Instituții extrașcolare </a:t>
          </a:r>
          <a:endParaRPr lang="en-US" dirty="0"/>
        </a:p>
      </dgm:t>
    </dgm:pt>
    <dgm:pt modelId="{C550CA6B-58A8-482B-8FA6-D3D047E1C0A3}" type="parTrans" cxnId="{C27613D3-CCA2-413C-9FA0-BA945CB2F9AC}">
      <dgm:prSet/>
      <dgm:spPr/>
      <dgm:t>
        <a:bodyPr/>
        <a:lstStyle/>
        <a:p>
          <a:endParaRPr lang="en-US"/>
        </a:p>
      </dgm:t>
    </dgm:pt>
    <dgm:pt modelId="{DC445C38-E890-44D0-AAC8-B104CBBD4F5F}" type="sibTrans" cxnId="{C27613D3-CCA2-413C-9FA0-BA945CB2F9AC}">
      <dgm:prSet/>
      <dgm:spPr/>
      <dgm:t>
        <a:bodyPr/>
        <a:lstStyle/>
        <a:p>
          <a:endParaRPr lang="en-US"/>
        </a:p>
      </dgm:t>
    </dgm:pt>
    <dgm:pt modelId="{71ECEC10-08B6-429A-BDD8-302F981D0D85}">
      <dgm:prSet phldrT="[Текст]"/>
      <dgm:spPr/>
      <dgm:t>
        <a:bodyPr/>
        <a:lstStyle/>
        <a:p>
          <a:r>
            <a:rPr lang="ro-MO" dirty="0" smtClean="0"/>
            <a:t>Aprx. 5 500 de copii</a:t>
          </a:r>
          <a:endParaRPr lang="en-US" dirty="0"/>
        </a:p>
      </dgm:t>
    </dgm:pt>
    <dgm:pt modelId="{95871356-B81E-4561-A6F0-3E954C0A12E2}" type="parTrans" cxnId="{FE622AC5-5AE9-460F-B378-6A7101198DB8}">
      <dgm:prSet/>
      <dgm:spPr/>
      <dgm:t>
        <a:bodyPr/>
        <a:lstStyle/>
        <a:p>
          <a:endParaRPr lang="en-US"/>
        </a:p>
      </dgm:t>
    </dgm:pt>
    <dgm:pt modelId="{126E20FC-F0A9-4AE3-A962-C14B90F5C655}" type="sibTrans" cxnId="{FE622AC5-5AE9-460F-B378-6A7101198DB8}">
      <dgm:prSet/>
      <dgm:spPr/>
      <dgm:t>
        <a:bodyPr/>
        <a:lstStyle/>
        <a:p>
          <a:endParaRPr lang="en-US"/>
        </a:p>
      </dgm:t>
    </dgm:pt>
    <dgm:pt modelId="{B12D4334-2410-441C-A40B-B6A049EAE596}">
      <dgm:prSet/>
      <dgm:spPr/>
      <dgm:t>
        <a:bodyPr/>
        <a:lstStyle/>
        <a:p>
          <a:endParaRPr lang="en-US"/>
        </a:p>
      </dgm:t>
    </dgm:pt>
    <dgm:pt modelId="{F64C9433-C733-47B1-8AEA-FFB2174A9B3D}" type="parTrans" cxnId="{C3DD73F7-C488-469D-A4BF-DB29B67CE7E7}">
      <dgm:prSet/>
      <dgm:spPr/>
      <dgm:t>
        <a:bodyPr/>
        <a:lstStyle/>
        <a:p>
          <a:endParaRPr lang="en-US"/>
        </a:p>
      </dgm:t>
    </dgm:pt>
    <dgm:pt modelId="{D3E6782E-940E-4C0E-ABE2-F81AD5CDDAF7}" type="sibTrans" cxnId="{C3DD73F7-C488-469D-A4BF-DB29B67CE7E7}">
      <dgm:prSet/>
      <dgm:spPr/>
      <dgm:t>
        <a:bodyPr/>
        <a:lstStyle/>
        <a:p>
          <a:endParaRPr lang="en-US"/>
        </a:p>
      </dgm:t>
    </dgm:pt>
    <dgm:pt modelId="{19B1709A-2FFD-45CC-8DA9-B62B1B20AA1D}">
      <dgm:prSet/>
      <dgm:spPr/>
      <dgm:t>
        <a:bodyPr/>
        <a:lstStyle/>
        <a:p>
          <a:endParaRPr lang="en-US"/>
        </a:p>
      </dgm:t>
    </dgm:pt>
    <dgm:pt modelId="{4192FAD3-216F-4B94-8141-5F4BEB3E4FCE}" type="parTrans" cxnId="{5F40BE87-0621-4C41-9560-B99C566A5A50}">
      <dgm:prSet/>
      <dgm:spPr/>
      <dgm:t>
        <a:bodyPr/>
        <a:lstStyle/>
        <a:p>
          <a:endParaRPr lang="en-US"/>
        </a:p>
      </dgm:t>
    </dgm:pt>
    <dgm:pt modelId="{305719A1-4CB3-4336-97D1-39CAE909029E}" type="sibTrans" cxnId="{5F40BE87-0621-4C41-9560-B99C566A5A50}">
      <dgm:prSet/>
      <dgm:spPr/>
      <dgm:t>
        <a:bodyPr/>
        <a:lstStyle/>
        <a:p>
          <a:endParaRPr lang="en-US"/>
        </a:p>
      </dgm:t>
    </dgm:pt>
    <dgm:pt modelId="{FB377F04-2AF9-4786-B58F-5A0331165471}" type="pres">
      <dgm:prSet presAssocID="{9B4CA61A-B995-49DA-9B00-DAFD3301F2E0}" presName="linear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MO"/>
        </a:p>
      </dgm:t>
    </dgm:pt>
    <dgm:pt modelId="{DECBFF69-B9D1-4B0E-A477-E0BBEDE5F6BC}" type="pres">
      <dgm:prSet presAssocID="{45FD3087-A20C-4420-BFF8-7D27EDAB9B32}" presName="comp" presStyleCnt="0"/>
      <dgm:spPr/>
    </dgm:pt>
    <dgm:pt modelId="{A6BF6332-87E8-47FB-B293-0CE1BD3464FA}" type="pres">
      <dgm:prSet presAssocID="{45FD3087-A20C-4420-BFF8-7D27EDAB9B32}" presName="box" presStyleLbl="node1" presStyleIdx="0" presStyleCnt="5"/>
      <dgm:spPr/>
      <dgm:t>
        <a:bodyPr/>
        <a:lstStyle/>
        <a:p>
          <a:endParaRPr lang="en-US"/>
        </a:p>
      </dgm:t>
    </dgm:pt>
    <dgm:pt modelId="{99EE0692-75DF-4EC3-802B-B8AE938EF202}" type="pres">
      <dgm:prSet presAssocID="{45FD3087-A20C-4420-BFF8-7D27EDAB9B32}" presName="img" presStyleLbl="fgImgPlace1" presStyleIdx="0" presStyleCnt="5"/>
      <dgm:spPr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1000" b="-21000"/>
          </a:stretch>
        </a:blipFill>
      </dgm:spPr>
      <dgm:t>
        <a:bodyPr/>
        <a:lstStyle/>
        <a:p>
          <a:endParaRPr lang="ru-MO"/>
        </a:p>
      </dgm:t>
    </dgm:pt>
    <dgm:pt modelId="{3C8E95F5-CCB9-471D-BCE4-222308B732CE}" type="pres">
      <dgm:prSet presAssocID="{45FD3087-A20C-4420-BFF8-7D27EDAB9B32}" presName="text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B2B938E-A1A4-4FFA-A2EC-78402D823100}" type="pres">
      <dgm:prSet presAssocID="{BC9442C4-1CF3-469C-B3A7-27845DCE753B}" presName="spacer" presStyleCnt="0"/>
      <dgm:spPr/>
    </dgm:pt>
    <dgm:pt modelId="{0B974DD9-5864-4380-9252-C6B50B9F8628}" type="pres">
      <dgm:prSet presAssocID="{26D141F1-8993-42F1-8B09-8CA3677503CC}" presName="comp" presStyleCnt="0"/>
      <dgm:spPr/>
    </dgm:pt>
    <dgm:pt modelId="{881B879B-F770-4C1B-A8E7-CE5DD078ADE6}" type="pres">
      <dgm:prSet presAssocID="{26D141F1-8993-42F1-8B09-8CA3677503CC}" presName="box" presStyleLbl="node1" presStyleIdx="1" presStyleCnt="5"/>
      <dgm:spPr/>
      <dgm:t>
        <a:bodyPr/>
        <a:lstStyle/>
        <a:p>
          <a:endParaRPr lang="en-US"/>
        </a:p>
      </dgm:t>
    </dgm:pt>
    <dgm:pt modelId="{E281BA26-2867-4960-9631-3418517EDB7C}" type="pres">
      <dgm:prSet presAssocID="{26D141F1-8993-42F1-8B09-8CA3677503CC}" presName="img" presStyleLbl="fgImgPlace1" presStyleIdx="1" presStyleCnt="5"/>
      <dgm:spPr>
        <a:blipFill>
          <a:blip xmlns:r="http://schemas.openxmlformats.org/officeDocument/2006/relationships"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34000" b="-34000"/>
          </a:stretch>
        </a:blipFill>
      </dgm:spPr>
      <dgm:t>
        <a:bodyPr/>
        <a:lstStyle/>
        <a:p>
          <a:endParaRPr lang="ru-MO"/>
        </a:p>
      </dgm:t>
    </dgm:pt>
    <dgm:pt modelId="{27979EB1-F765-450F-931D-48B0F6CE6385}" type="pres">
      <dgm:prSet presAssocID="{26D141F1-8993-42F1-8B09-8CA3677503CC}" presName="text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AB4A309-7C5F-461C-8782-3FCDAF5F910D}" type="pres">
      <dgm:prSet presAssocID="{F2A81BB5-F779-43DD-BA64-8B0C781C937C}" presName="spacer" presStyleCnt="0"/>
      <dgm:spPr/>
    </dgm:pt>
    <dgm:pt modelId="{1BA4D0E3-254E-424D-AC7F-FE77D9AB0398}" type="pres">
      <dgm:prSet presAssocID="{B12D4334-2410-441C-A40B-B6A049EAE596}" presName="comp" presStyleCnt="0"/>
      <dgm:spPr/>
    </dgm:pt>
    <dgm:pt modelId="{23C12BDB-0646-4CC8-ADB5-5927BB69B987}" type="pres">
      <dgm:prSet presAssocID="{B12D4334-2410-441C-A40B-B6A049EAE596}" presName="box" presStyleLbl="node1" presStyleIdx="2" presStyleCnt="5" custLinFactNeighborX="258" custLinFactNeighborY="3765"/>
      <dgm:spPr/>
      <dgm:t>
        <a:bodyPr/>
        <a:lstStyle/>
        <a:p>
          <a:endParaRPr lang="ru-MO"/>
        </a:p>
      </dgm:t>
    </dgm:pt>
    <dgm:pt modelId="{6E20838E-988E-4B55-90D0-5E1C160ACC3A}" type="pres">
      <dgm:prSet presAssocID="{B12D4334-2410-441C-A40B-B6A049EAE596}" presName="img" presStyleLbl="fgImgPlace1" presStyleIdx="2" presStyleCnt="5"/>
      <dgm:spPr>
        <a:blipFill>
          <a:blip xmlns:r="http://schemas.openxmlformats.org/officeDocument/2006/relationships"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34000" b="-34000"/>
          </a:stretch>
        </a:blipFill>
      </dgm:spPr>
      <dgm:t>
        <a:bodyPr/>
        <a:lstStyle/>
        <a:p>
          <a:endParaRPr lang="ru-MO"/>
        </a:p>
      </dgm:t>
    </dgm:pt>
    <dgm:pt modelId="{C819EEB4-27D7-4C53-B5DB-CD16C3EE5C40}" type="pres">
      <dgm:prSet presAssocID="{B12D4334-2410-441C-A40B-B6A049EAE596}" presName="text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ru-MO"/>
        </a:p>
      </dgm:t>
    </dgm:pt>
    <dgm:pt modelId="{D7ECE382-BF35-4A92-8921-FF9CCDF93117}" type="pres">
      <dgm:prSet presAssocID="{D3E6782E-940E-4C0E-ABE2-F81AD5CDDAF7}" presName="spacer" presStyleCnt="0"/>
      <dgm:spPr/>
    </dgm:pt>
    <dgm:pt modelId="{9AE3F797-43BD-4D33-87A8-FDB5539D6F31}" type="pres">
      <dgm:prSet presAssocID="{275E1878-146E-476A-8F68-25E0D9AD524E}" presName="comp" presStyleCnt="0"/>
      <dgm:spPr/>
    </dgm:pt>
    <dgm:pt modelId="{CA2C61D0-102E-40DF-A22B-863F71AC8C9B}" type="pres">
      <dgm:prSet presAssocID="{275E1878-146E-476A-8F68-25E0D9AD524E}" presName="box" presStyleLbl="node1" presStyleIdx="3" presStyleCnt="5"/>
      <dgm:spPr/>
      <dgm:t>
        <a:bodyPr/>
        <a:lstStyle/>
        <a:p>
          <a:endParaRPr lang="en-US"/>
        </a:p>
      </dgm:t>
    </dgm:pt>
    <dgm:pt modelId="{CAA9210E-9566-4451-8854-AA8D8A7E645A}" type="pres">
      <dgm:prSet presAssocID="{275E1878-146E-476A-8F68-25E0D9AD524E}" presName="img" presStyleLbl="fgImgPlace1" presStyleIdx="3" presStyleCnt="5"/>
      <dgm:spPr>
        <a:blipFill>
          <a:blip xmlns:r="http://schemas.openxmlformats.org/officeDocument/2006/relationships"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34000" b="-34000"/>
          </a:stretch>
        </a:blipFill>
      </dgm:spPr>
      <dgm:t>
        <a:bodyPr/>
        <a:lstStyle/>
        <a:p>
          <a:endParaRPr lang="ru-MO"/>
        </a:p>
      </dgm:t>
    </dgm:pt>
    <dgm:pt modelId="{0344368D-C699-40F2-AB50-760EB2D21A0F}" type="pres">
      <dgm:prSet presAssocID="{275E1878-146E-476A-8F68-25E0D9AD524E}" presName="text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0B5E360-084F-4BCB-AA6F-A56E68CCA5B2}" type="pres">
      <dgm:prSet presAssocID="{DC445C38-E890-44D0-AAC8-B104CBBD4F5F}" presName="spacer" presStyleCnt="0"/>
      <dgm:spPr/>
    </dgm:pt>
    <dgm:pt modelId="{1657104D-F28E-4D81-9B08-9CE00FDAB8C8}" type="pres">
      <dgm:prSet presAssocID="{19B1709A-2FFD-45CC-8DA9-B62B1B20AA1D}" presName="comp" presStyleCnt="0"/>
      <dgm:spPr/>
    </dgm:pt>
    <dgm:pt modelId="{3EFFA329-FBA5-4E3B-B7F3-C5BDF6A1D7F7}" type="pres">
      <dgm:prSet presAssocID="{19B1709A-2FFD-45CC-8DA9-B62B1B20AA1D}" presName="box" presStyleLbl="node1" presStyleIdx="4" presStyleCnt="5"/>
      <dgm:spPr/>
      <dgm:t>
        <a:bodyPr/>
        <a:lstStyle/>
        <a:p>
          <a:endParaRPr lang="ru-MO"/>
        </a:p>
      </dgm:t>
    </dgm:pt>
    <dgm:pt modelId="{0D5433AE-07DD-4931-8402-75E8D44631CA}" type="pres">
      <dgm:prSet presAssocID="{19B1709A-2FFD-45CC-8DA9-B62B1B20AA1D}" presName="img" presStyleLbl="fgImgPlace1" presStyleIdx="4" presStyleCnt="5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34000" b="-34000"/>
          </a:stretch>
        </a:blipFill>
      </dgm:spPr>
      <dgm:t>
        <a:bodyPr/>
        <a:lstStyle/>
        <a:p>
          <a:endParaRPr lang="ru-MO"/>
        </a:p>
      </dgm:t>
    </dgm:pt>
    <dgm:pt modelId="{72904882-ABAC-4960-9A87-2652827783B6}" type="pres">
      <dgm:prSet presAssocID="{19B1709A-2FFD-45CC-8DA9-B62B1B20AA1D}" presName="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MO"/>
        </a:p>
      </dgm:t>
    </dgm:pt>
  </dgm:ptLst>
  <dgm:cxnLst>
    <dgm:cxn modelId="{6CD8E721-00D3-4CA2-86B5-B36D58927C72}" type="presOf" srcId="{19B1709A-2FFD-45CC-8DA9-B62B1B20AA1D}" destId="{3EFFA329-FBA5-4E3B-B7F3-C5BDF6A1D7F7}" srcOrd="0" destOrd="0" presId="urn:microsoft.com/office/officeart/2005/8/layout/vList4"/>
    <dgm:cxn modelId="{A6A44A88-EAC4-4093-9209-47D689EA4885}" srcId="{9B4CA61A-B995-49DA-9B00-DAFD3301F2E0}" destId="{45FD3087-A20C-4420-BFF8-7D27EDAB9B32}" srcOrd="0" destOrd="0" parTransId="{0730D3FA-E7AB-4544-9D9D-832D5BBEE289}" sibTransId="{BC9442C4-1CF3-469C-B3A7-27845DCE753B}"/>
    <dgm:cxn modelId="{D547C02E-309B-4728-8770-46BD813C1611}" type="presOf" srcId="{275E1878-146E-476A-8F68-25E0D9AD524E}" destId="{0344368D-C699-40F2-AB50-760EB2D21A0F}" srcOrd="1" destOrd="0" presId="urn:microsoft.com/office/officeart/2005/8/layout/vList4"/>
    <dgm:cxn modelId="{EBFD3D0B-F247-4380-9573-CAD6E316677E}" type="presOf" srcId="{26D141F1-8993-42F1-8B09-8CA3677503CC}" destId="{881B879B-F770-4C1B-A8E7-CE5DD078ADE6}" srcOrd="0" destOrd="0" presId="urn:microsoft.com/office/officeart/2005/8/layout/vList4"/>
    <dgm:cxn modelId="{745FC5B2-EFC8-40F9-9B14-B650FFFADE4B}" type="presOf" srcId="{71ECEC10-08B6-429A-BDD8-302F981D0D85}" destId="{0344368D-C699-40F2-AB50-760EB2D21A0F}" srcOrd="1" destOrd="1" presId="urn:microsoft.com/office/officeart/2005/8/layout/vList4"/>
    <dgm:cxn modelId="{7112660F-6AC3-45A0-A796-F736116A1020}" type="presOf" srcId="{DDA146BF-3C3C-45BA-B692-E0BEEC5B7F0F}" destId="{27979EB1-F765-450F-931D-48B0F6CE6385}" srcOrd="1" destOrd="1" presId="urn:microsoft.com/office/officeart/2005/8/layout/vList4"/>
    <dgm:cxn modelId="{23C20AB8-187D-4AE6-9C0F-8A54B62C24CF}" type="presOf" srcId="{53B6BF0F-C880-4436-B403-6E84F06EAF3F}" destId="{3C8E95F5-CCB9-471D-BCE4-222308B732CE}" srcOrd="1" destOrd="1" presId="urn:microsoft.com/office/officeart/2005/8/layout/vList4"/>
    <dgm:cxn modelId="{0177C6A1-B929-4D84-8BCB-8E9CBFB3891C}" type="presOf" srcId="{19B1709A-2FFD-45CC-8DA9-B62B1B20AA1D}" destId="{72904882-ABAC-4960-9A87-2652827783B6}" srcOrd="1" destOrd="0" presId="urn:microsoft.com/office/officeart/2005/8/layout/vList4"/>
    <dgm:cxn modelId="{D3A080A2-D47D-4D4B-8229-C890FB8B562D}" type="presOf" srcId="{B12D4334-2410-441C-A40B-B6A049EAE596}" destId="{23C12BDB-0646-4CC8-ADB5-5927BB69B987}" srcOrd="0" destOrd="0" presId="urn:microsoft.com/office/officeart/2005/8/layout/vList4"/>
    <dgm:cxn modelId="{FE622AC5-5AE9-460F-B378-6A7101198DB8}" srcId="{275E1878-146E-476A-8F68-25E0D9AD524E}" destId="{71ECEC10-08B6-429A-BDD8-302F981D0D85}" srcOrd="0" destOrd="0" parTransId="{95871356-B81E-4561-A6F0-3E954C0A12E2}" sibTransId="{126E20FC-F0A9-4AE3-A962-C14B90F5C655}"/>
    <dgm:cxn modelId="{16569D7D-53D4-4B8A-9F62-3B443A8C4EC7}" type="presOf" srcId="{71ECEC10-08B6-429A-BDD8-302F981D0D85}" destId="{CA2C61D0-102E-40DF-A22B-863F71AC8C9B}" srcOrd="0" destOrd="1" presId="urn:microsoft.com/office/officeart/2005/8/layout/vList4"/>
    <dgm:cxn modelId="{5F40BE87-0621-4C41-9560-B99C566A5A50}" srcId="{9B4CA61A-B995-49DA-9B00-DAFD3301F2E0}" destId="{19B1709A-2FFD-45CC-8DA9-B62B1B20AA1D}" srcOrd="4" destOrd="0" parTransId="{4192FAD3-216F-4B94-8141-5F4BEB3E4FCE}" sibTransId="{305719A1-4CB3-4336-97D1-39CAE909029E}"/>
    <dgm:cxn modelId="{EDC33024-AF07-4E20-8831-7ABA158CD6DD}" type="presOf" srcId="{275E1878-146E-476A-8F68-25E0D9AD524E}" destId="{CA2C61D0-102E-40DF-A22B-863F71AC8C9B}" srcOrd="0" destOrd="0" presId="urn:microsoft.com/office/officeart/2005/8/layout/vList4"/>
    <dgm:cxn modelId="{C3DD73F7-C488-469D-A4BF-DB29B67CE7E7}" srcId="{9B4CA61A-B995-49DA-9B00-DAFD3301F2E0}" destId="{B12D4334-2410-441C-A40B-B6A049EAE596}" srcOrd="2" destOrd="0" parTransId="{F64C9433-C733-47B1-8AEA-FFB2174A9B3D}" sibTransId="{D3E6782E-940E-4C0E-ABE2-F81AD5CDDAF7}"/>
    <dgm:cxn modelId="{1A8C08FE-E3CD-417D-A33F-D973BC830F78}" type="presOf" srcId="{45FD3087-A20C-4420-BFF8-7D27EDAB9B32}" destId="{A6BF6332-87E8-47FB-B293-0CE1BD3464FA}" srcOrd="0" destOrd="0" presId="urn:microsoft.com/office/officeart/2005/8/layout/vList4"/>
    <dgm:cxn modelId="{387266B8-471F-4C48-BB8C-5BFFF50FF00C}" type="presOf" srcId="{DDA146BF-3C3C-45BA-B692-E0BEEC5B7F0F}" destId="{881B879B-F770-4C1B-A8E7-CE5DD078ADE6}" srcOrd="0" destOrd="1" presId="urn:microsoft.com/office/officeart/2005/8/layout/vList4"/>
    <dgm:cxn modelId="{6038DCF2-74CD-46EC-8B32-6CB827449203}" type="presOf" srcId="{B12D4334-2410-441C-A40B-B6A049EAE596}" destId="{C819EEB4-27D7-4C53-B5DB-CD16C3EE5C40}" srcOrd="1" destOrd="0" presId="urn:microsoft.com/office/officeart/2005/8/layout/vList4"/>
    <dgm:cxn modelId="{EE7810F3-9F1B-4BB4-AB46-13DEFC7ACF96}" srcId="{9B4CA61A-B995-49DA-9B00-DAFD3301F2E0}" destId="{26D141F1-8993-42F1-8B09-8CA3677503CC}" srcOrd="1" destOrd="0" parTransId="{90BE8352-0AB9-4765-B49E-E50AD6DB356C}" sibTransId="{F2A81BB5-F779-43DD-BA64-8B0C781C937C}"/>
    <dgm:cxn modelId="{3FD46DD1-7940-45FE-AB0D-DB56F949F91B}" type="presOf" srcId="{45FD3087-A20C-4420-BFF8-7D27EDAB9B32}" destId="{3C8E95F5-CCB9-471D-BCE4-222308B732CE}" srcOrd="1" destOrd="0" presId="urn:microsoft.com/office/officeart/2005/8/layout/vList4"/>
    <dgm:cxn modelId="{E61340CF-A640-40E9-A665-A622F10722BA}" type="presOf" srcId="{53B6BF0F-C880-4436-B403-6E84F06EAF3F}" destId="{A6BF6332-87E8-47FB-B293-0CE1BD3464FA}" srcOrd="0" destOrd="1" presId="urn:microsoft.com/office/officeart/2005/8/layout/vList4"/>
    <dgm:cxn modelId="{379980F8-48C6-4FB6-A651-32FE1F1BAAC9}" type="presOf" srcId="{9B4CA61A-B995-49DA-9B00-DAFD3301F2E0}" destId="{FB377F04-2AF9-4786-B58F-5A0331165471}" srcOrd="0" destOrd="0" presId="urn:microsoft.com/office/officeart/2005/8/layout/vList4"/>
    <dgm:cxn modelId="{81CFA6E4-67B9-4611-A053-890DEDABDFA6}" srcId="{26D141F1-8993-42F1-8B09-8CA3677503CC}" destId="{DDA146BF-3C3C-45BA-B692-E0BEEC5B7F0F}" srcOrd="0" destOrd="0" parTransId="{DAEA6914-A19A-4B27-87CC-C5141246D6BD}" sibTransId="{09F47993-D7F3-44B7-8378-FA0FA6426523}"/>
    <dgm:cxn modelId="{95A13EEC-A417-4B4D-BBC3-5AB9FCC53F01}" srcId="{45FD3087-A20C-4420-BFF8-7D27EDAB9B32}" destId="{53B6BF0F-C880-4436-B403-6E84F06EAF3F}" srcOrd="0" destOrd="0" parTransId="{48C4F18C-B1B4-411B-9F1D-15071E1717D6}" sibTransId="{F65D9AD5-B752-4A84-93B4-C3563B6A5674}"/>
    <dgm:cxn modelId="{B00EDD45-9C2C-4A46-8F7C-143D17793B80}" type="presOf" srcId="{26D141F1-8993-42F1-8B09-8CA3677503CC}" destId="{27979EB1-F765-450F-931D-48B0F6CE6385}" srcOrd="1" destOrd="0" presId="urn:microsoft.com/office/officeart/2005/8/layout/vList4"/>
    <dgm:cxn modelId="{C27613D3-CCA2-413C-9FA0-BA945CB2F9AC}" srcId="{9B4CA61A-B995-49DA-9B00-DAFD3301F2E0}" destId="{275E1878-146E-476A-8F68-25E0D9AD524E}" srcOrd="3" destOrd="0" parTransId="{C550CA6B-58A8-482B-8FA6-D3D047E1C0A3}" sibTransId="{DC445C38-E890-44D0-AAC8-B104CBBD4F5F}"/>
    <dgm:cxn modelId="{4C537B09-784E-472E-B327-E2DDC6A0C14E}" type="presParOf" srcId="{FB377F04-2AF9-4786-B58F-5A0331165471}" destId="{DECBFF69-B9D1-4B0E-A477-E0BBEDE5F6BC}" srcOrd="0" destOrd="0" presId="urn:microsoft.com/office/officeart/2005/8/layout/vList4"/>
    <dgm:cxn modelId="{1BF72078-E82E-4BF2-9F40-3088B75A805B}" type="presParOf" srcId="{DECBFF69-B9D1-4B0E-A477-E0BBEDE5F6BC}" destId="{A6BF6332-87E8-47FB-B293-0CE1BD3464FA}" srcOrd="0" destOrd="0" presId="urn:microsoft.com/office/officeart/2005/8/layout/vList4"/>
    <dgm:cxn modelId="{98D5F4A9-9CC0-4AD5-BA94-09FC0F768CBA}" type="presParOf" srcId="{DECBFF69-B9D1-4B0E-A477-E0BBEDE5F6BC}" destId="{99EE0692-75DF-4EC3-802B-B8AE938EF202}" srcOrd="1" destOrd="0" presId="urn:microsoft.com/office/officeart/2005/8/layout/vList4"/>
    <dgm:cxn modelId="{40A593F8-5768-4819-9FE6-E44857CED35D}" type="presParOf" srcId="{DECBFF69-B9D1-4B0E-A477-E0BBEDE5F6BC}" destId="{3C8E95F5-CCB9-471D-BCE4-222308B732CE}" srcOrd="2" destOrd="0" presId="urn:microsoft.com/office/officeart/2005/8/layout/vList4"/>
    <dgm:cxn modelId="{2E5E003A-1B29-4027-BB3A-2079A43EF5DD}" type="presParOf" srcId="{FB377F04-2AF9-4786-B58F-5A0331165471}" destId="{AB2B938E-A1A4-4FFA-A2EC-78402D823100}" srcOrd="1" destOrd="0" presId="urn:microsoft.com/office/officeart/2005/8/layout/vList4"/>
    <dgm:cxn modelId="{87020AE8-52BF-4ECE-9B2E-622A40471931}" type="presParOf" srcId="{FB377F04-2AF9-4786-B58F-5A0331165471}" destId="{0B974DD9-5864-4380-9252-C6B50B9F8628}" srcOrd="2" destOrd="0" presId="urn:microsoft.com/office/officeart/2005/8/layout/vList4"/>
    <dgm:cxn modelId="{973BB98B-2A5F-4DC2-977C-6015BE042D43}" type="presParOf" srcId="{0B974DD9-5864-4380-9252-C6B50B9F8628}" destId="{881B879B-F770-4C1B-A8E7-CE5DD078ADE6}" srcOrd="0" destOrd="0" presId="urn:microsoft.com/office/officeart/2005/8/layout/vList4"/>
    <dgm:cxn modelId="{09968F06-7FAA-426F-A7C2-84B7A25F4792}" type="presParOf" srcId="{0B974DD9-5864-4380-9252-C6B50B9F8628}" destId="{E281BA26-2867-4960-9631-3418517EDB7C}" srcOrd="1" destOrd="0" presId="urn:microsoft.com/office/officeart/2005/8/layout/vList4"/>
    <dgm:cxn modelId="{57CCFBAC-D7D2-4D9E-AD31-7D98FCFADBBC}" type="presParOf" srcId="{0B974DD9-5864-4380-9252-C6B50B9F8628}" destId="{27979EB1-F765-450F-931D-48B0F6CE6385}" srcOrd="2" destOrd="0" presId="urn:microsoft.com/office/officeart/2005/8/layout/vList4"/>
    <dgm:cxn modelId="{50E01B5D-28D3-44EA-8F61-3B6DB31B37C5}" type="presParOf" srcId="{FB377F04-2AF9-4786-B58F-5A0331165471}" destId="{6AB4A309-7C5F-461C-8782-3FCDAF5F910D}" srcOrd="3" destOrd="0" presId="urn:microsoft.com/office/officeart/2005/8/layout/vList4"/>
    <dgm:cxn modelId="{BC2B52C1-6F87-4F00-B6A1-BAB76830C46C}" type="presParOf" srcId="{FB377F04-2AF9-4786-B58F-5A0331165471}" destId="{1BA4D0E3-254E-424D-AC7F-FE77D9AB0398}" srcOrd="4" destOrd="0" presId="urn:microsoft.com/office/officeart/2005/8/layout/vList4"/>
    <dgm:cxn modelId="{E7C28FEB-B406-46E1-9E1F-03A2141CFE66}" type="presParOf" srcId="{1BA4D0E3-254E-424D-AC7F-FE77D9AB0398}" destId="{23C12BDB-0646-4CC8-ADB5-5927BB69B987}" srcOrd="0" destOrd="0" presId="urn:microsoft.com/office/officeart/2005/8/layout/vList4"/>
    <dgm:cxn modelId="{5D37E889-4EBE-4964-B06D-0D46334830A7}" type="presParOf" srcId="{1BA4D0E3-254E-424D-AC7F-FE77D9AB0398}" destId="{6E20838E-988E-4B55-90D0-5E1C160ACC3A}" srcOrd="1" destOrd="0" presId="urn:microsoft.com/office/officeart/2005/8/layout/vList4"/>
    <dgm:cxn modelId="{7D41BDF6-3687-46C9-9A06-FAE698A0F4C0}" type="presParOf" srcId="{1BA4D0E3-254E-424D-AC7F-FE77D9AB0398}" destId="{C819EEB4-27D7-4C53-B5DB-CD16C3EE5C40}" srcOrd="2" destOrd="0" presId="urn:microsoft.com/office/officeart/2005/8/layout/vList4"/>
    <dgm:cxn modelId="{28B10D67-9E28-49DD-9051-653B948064F0}" type="presParOf" srcId="{FB377F04-2AF9-4786-B58F-5A0331165471}" destId="{D7ECE382-BF35-4A92-8921-FF9CCDF93117}" srcOrd="5" destOrd="0" presId="urn:microsoft.com/office/officeart/2005/8/layout/vList4"/>
    <dgm:cxn modelId="{E7DA0E38-B0FE-4488-A4F5-05BA9F35CE9F}" type="presParOf" srcId="{FB377F04-2AF9-4786-B58F-5A0331165471}" destId="{9AE3F797-43BD-4D33-87A8-FDB5539D6F31}" srcOrd="6" destOrd="0" presId="urn:microsoft.com/office/officeart/2005/8/layout/vList4"/>
    <dgm:cxn modelId="{6B97041A-0BC3-42E2-AD7D-F87F69C21215}" type="presParOf" srcId="{9AE3F797-43BD-4D33-87A8-FDB5539D6F31}" destId="{CA2C61D0-102E-40DF-A22B-863F71AC8C9B}" srcOrd="0" destOrd="0" presId="urn:microsoft.com/office/officeart/2005/8/layout/vList4"/>
    <dgm:cxn modelId="{44C105DC-147F-448A-99D2-376FC466CBF6}" type="presParOf" srcId="{9AE3F797-43BD-4D33-87A8-FDB5539D6F31}" destId="{CAA9210E-9566-4451-8854-AA8D8A7E645A}" srcOrd="1" destOrd="0" presId="urn:microsoft.com/office/officeart/2005/8/layout/vList4"/>
    <dgm:cxn modelId="{7812D55D-F891-4A05-B0EE-2B522D23F35E}" type="presParOf" srcId="{9AE3F797-43BD-4D33-87A8-FDB5539D6F31}" destId="{0344368D-C699-40F2-AB50-760EB2D21A0F}" srcOrd="2" destOrd="0" presId="urn:microsoft.com/office/officeart/2005/8/layout/vList4"/>
    <dgm:cxn modelId="{21E2385F-6E6B-4A3F-8EFA-A492BB0AE9D4}" type="presParOf" srcId="{FB377F04-2AF9-4786-B58F-5A0331165471}" destId="{00B5E360-084F-4BCB-AA6F-A56E68CCA5B2}" srcOrd="7" destOrd="0" presId="urn:microsoft.com/office/officeart/2005/8/layout/vList4"/>
    <dgm:cxn modelId="{D8870FAF-CBB3-4442-B75A-B7755F9C3B9E}" type="presParOf" srcId="{FB377F04-2AF9-4786-B58F-5A0331165471}" destId="{1657104D-F28E-4D81-9B08-9CE00FDAB8C8}" srcOrd="8" destOrd="0" presId="urn:microsoft.com/office/officeart/2005/8/layout/vList4"/>
    <dgm:cxn modelId="{3721CC7E-FE1D-49BD-AFA3-660F175A2B1B}" type="presParOf" srcId="{1657104D-F28E-4D81-9B08-9CE00FDAB8C8}" destId="{3EFFA329-FBA5-4E3B-B7F3-C5BDF6A1D7F7}" srcOrd="0" destOrd="0" presId="urn:microsoft.com/office/officeart/2005/8/layout/vList4"/>
    <dgm:cxn modelId="{454A8F90-1FBB-440E-B025-770EB02983C6}" type="presParOf" srcId="{1657104D-F28E-4D81-9B08-9CE00FDAB8C8}" destId="{0D5433AE-07DD-4931-8402-75E8D44631CA}" srcOrd="1" destOrd="0" presId="urn:microsoft.com/office/officeart/2005/8/layout/vList4"/>
    <dgm:cxn modelId="{BE90EFE0-79AA-47A4-8D3D-614C3D676418}" type="presParOf" srcId="{1657104D-F28E-4D81-9B08-9CE00FDAB8C8}" destId="{72904882-ABAC-4960-9A87-2652827783B6}" srcOrd="2" destOrd="0" presId="urn:microsoft.com/office/officeart/2005/8/layout/vList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EEB9A4AA-8663-43E5-9476-AD9F213D07D2}" type="doc">
      <dgm:prSet loTypeId="urn:microsoft.com/office/officeart/2005/8/layout/chevron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AA81DD7-7448-4C56-82E7-93288CDDAEE8}">
      <dgm:prSet phldrT="[Текст]"/>
      <dgm:spPr/>
      <dgm:t>
        <a:bodyPr/>
        <a:lstStyle/>
        <a:p>
          <a:r>
            <a:rPr lang="ro-MO" dirty="0" smtClean="0"/>
            <a:t>1</a:t>
          </a:r>
          <a:endParaRPr lang="en-US" dirty="0"/>
        </a:p>
      </dgm:t>
    </dgm:pt>
    <dgm:pt modelId="{C61F9776-5580-4696-9CFB-DE1A5D818E19}" type="parTrans" cxnId="{B6E7EA4A-058A-438A-A9BA-0D6C19E56B93}">
      <dgm:prSet/>
      <dgm:spPr/>
      <dgm:t>
        <a:bodyPr/>
        <a:lstStyle/>
        <a:p>
          <a:endParaRPr lang="en-US"/>
        </a:p>
      </dgm:t>
    </dgm:pt>
    <dgm:pt modelId="{8DB50E7C-4613-4C1C-836A-E417E5D47E77}" type="sibTrans" cxnId="{B6E7EA4A-058A-438A-A9BA-0D6C19E56B93}">
      <dgm:prSet/>
      <dgm:spPr/>
      <dgm:t>
        <a:bodyPr/>
        <a:lstStyle/>
        <a:p>
          <a:endParaRPr lang="en-US"/>
        </a:p>
      </dgm:t>
    </dgm:pt>
    <dgm:pt modelId="{AC7F1CDB-327D-4822-85A5-D47C40D9DE60}">
      <dgm:prSet phldrT="[Текст]"/>
      <dgm:spPr/>
      <dgm:t>
        <a:bodyPr/>
        <a:lstStyle/>
        <a:p>
          <a:r>
            <a:rPr lang="ro-MO" dirty="0" smtClean="0"/>
            <a:t>Confirmarea dispunerii de participare în program;</a:t>
          </a:r>
          <a:endParaRPr lang="en-US" dirty="0"/>
        </a:p>
      </dgm:t>
    </dgm:pt>
    <dgm:pt modelId="{2508B89C-DE57-4084-98F3-8BD5FA3018C1}" type="parTrans" cxnId="{8982A696-98C6-4047-8AF0-F5A51374D584}">
      <dgm:prSet/>
      <dgm:spPr/>
      <dgm:t>
        <a:bodyPr/>
        <a:lstStyle/>
        <a:p>
          <a:endParaRPr lang="en-US"/>
        </a:p>
      </dgm:t>
    </dgm:pt>
    <dgm:pt modelId="{C30E36E6-FD4F-470E-9799-CE27FC1D02F3}" type="sibTrans" cxnId="{8982A696-98C6-4047-8AF0-F5A51374D584}">
      <dgm:prSet/>
      <dgm:spPr/>
      <dgm:t>
        <a:bodyPr/>
        <a:lstStyle/>
        <a:p>
          <a:endParaRPr lang="en-US"/>
        </a:p>
      </dgm:t>
    </dgm:pt>
    <dgm:pt modelId="{65B7706A-2BD3-46AD-88CC-8FC4FABE896B}">
      <dgm:prSet phldrT="[Текст]"/>
      <dgm:spPr/>
      <dgm:t>
        <a:bodyPr/>
        <a:lstStyle/>
        <a:p>
          <a:r>
            <a:rPr lang="ro-MO" dirty="0" smtClean="0"/>
            <a:t>Enumerarea domeniilor de interes pe care compania ar dori să le susțină în cadrul programului;</a:t>
          </a:r>
          <a:endParaRPr lang="en-US" dirty="0"/>
        </a:p>
      </dgm:t>
    </dgm:pt>
    <dgm:pt modelId="{F547229A-30CF-4880-BECA-A14D0BA26B90}" type="parTrans" cxnId="{D29A349D-B586-4C33-A004-07549B4FA74A}">
      <dgm:prSet/>
      <dgm:spPr/>
      <dgm:t>
        <a:bodyPr/>
        <a:lstStyle/>
        <a:p>
          <a:endParaRPr lang="en-US"/>
        </a:p>
      </dgm:t>
    </dgm:pt>
    <dgm:pt modelId="{5742C6E6-3109-49E6-A0DF-B68B37854FA3}" type="sibTrans" cxnId="{D29A349D-B586-4C33-A004-07549B4FA74A}">
      <dgm:prSet/>
      <dgm:spPr/>
      <dgm:t>
        <a:bodyPr/>
        <a:lstStyle/>
        <a:p>
          <a:endParaRPr lang="en-US"/>
        </a:p>
      </dgm:t>
    </dgm:pt>
    <dgm:pt modelId="{294AA1DF-D7FC-423B-B052-3355CDA57A93}">
      <dgm:prSet phldrT="[Текст]"/>
      <dgm:spPr/>
      <dgm:t>
        <a:bodyPr/>
        <a:lstStyle/>
        <a:p>
          <a:r>
            <a:rPr lang="ro-MO" dirty="0" smtClean="0"/>
            <a:t>2</a:t>
          </a:r>
          <a:endParaRPr lang="en-US" dirty="0"/>
        </a:p>
      </dgm:t>
    </dgm:pt>
    <dgm:pt modelId="{F6941676-86C3-4F2A-B625-5BDCB527E44E}" type="parTrans" cxnId="{3AA19A95-9DE4-42A0-9A51-F0C8AD641726}">
      <dgm:prSet/>
      <dgm:spPr/>
      <dgm:t>
        <a:bodyPr/>
        <a:lstStyle/>
        <a:p>
          <a:endParaRPr lang="en-US"/>
        </a:p>
      </dgm:t>
    </dgm:pt>
    <dgm:pt modelId="{17DFDE48-42C4-49FB-A591-95A96F98FEA0}" type="sibTrans" cxnId="{3AA19A95-9DE4-42A0-9A51-F0C8AD641726}">
      <dgm:prSet/>
      <dgm:spPr/>
      <dgm:t>
        <a:bodyPr/>
        <a:lstStyle/>
        <a:p>
          <a:endParaRPr lang="en-US"/>
        </a:p>
      </dgm:t>
    </dgm:pt>
    <dgm:pt modelId="{BEB4A2FA-DD27-48CE-88A8-7756E680C772}">
      <dgm:prSet phldrT="[Текст]"/>
      <dgm:spPr/>
      <dgm:t>
        <a:bodyPr/>
        <a:lstStyle/>
        <a:p>
          <a:r>
            <a:rPr lang="ro-MO" dirty="0" smtClean="0"/>
            <a:t>Participarea în comisia de evaluare a proiectelor;</a:t>
          </a:r>
          <a:endParaRPr lang="en-US" dirty="0"/>
        </a:p>
      </dgm:t>
    </dgm:pt>
    <dgm:pt modelId="{CFF4CCD0-632A-4E3C-B283-463E897BDCE8}" type="parTrans" cxnId="{A909CA32-5C8C-40CE-83FC-69CAB3A1CF40}">
      <dgm:prSet/>
      <dgm:spPr/>
      <dgm:t>
        <a:bodyPr/>
        <a:lstStyle/>
        <a:p>
          <a:endParaRPr lang="en-US"/>
        </a:p>
      </dgm:t>
    </dgm:pt>
    <dgm:pt modelId="{294E2CFD-0E94-4DDC-A0C2-60BDAC8A3E03}" type="sibTrans" cxnId="{A909CA32-5C8C-40CE-83FC-69CAB3A1CF40}">
      <dgm:prSet/>
      <dgm:spPr/>
      <dgm:t>
        <a:bodyPr/>
        <a:lstStyle/>
        <a:p>
          <a:endParaRPr lang="en-US"/>
        </a:p>
      </dgm:t>
    </dgm:pt>
    <dgm:pt modelId="{B5F83F67-C80D-4E9C-8544-E5CDACF6AF83}">
      <dgm:prSet phldrT="[Текст]"/>
      <dgm:spPr/>
      <dgm:t>
        <a:bodyPr/>
        <a:lstStyle/>
        <a:p>
          <a:r>
            <a:rPr lang="ro-MO" dirty="0" smtClean="0"/>
            <a:t>Selectarea independentă a unui/unor proiecte ce vor fi finanțate și discuții cu beneficiarii pentru îmbunătățirea, modificarea proiectului.</a:t>
          </a:r>
          <a:endParaRPr lang="en-US" dirty="0"/>
        </a:p>
      </dgm:t>
    </dgm:pt>
    <dgm:pt modelId="{408F52F6-AC18-4E99-A8CE-B858AC2189C0}" type="parTrans" cxnId="{BF2792EB-FEA3-4F05-82B4-E7771B5492AB}">
      <dgm:prSet/>
      <dgm:spPr/>
      <dgm:t>
        <a:bodyPr/>
        <a:lstStyle/>
        <a:p>
          <a:endParaRPr lang="en-US"/>
        </a:p>
      </dgm:t>
    </dgm:pt>
    <dgm:pt modelId="{5E431C9E-D63C-476D-B6D4-E419B63065B3}" type="sibTrans" cxnId="{BF2792EB-FEA3-4F05-82B4-E7771B5492AB}">
      <dgm:prSet/>
      <dgm:spPr/>
      <dgm:t>
        <a:bodyPr/>
        <a:lstStyle/>
        <a:p>
          <a:endParaRPr lang="en-US"/>
        </a:p>
      </dgm:t>
    </dgm:pt>
    <dgm:pt modelId="{F9856704-DCA7-4B29-B1CD-A3F0F220AA87}">
      <dgm:prSet phldrT="[Текст]"/>
      <dgm:spPr/>
      <dgm:t>
        <a:bodyPr/>
        <a:lstStyle/>
        <a:p>
          <a:r>
            <a:rPr lang="ro-MO" dirty="0" smtClean="0"/>
            <a:t>3</a:t>
          </a:r>
          <a:endParaRPr lang="en-US" dirty="0"/>
        </a:p>
      </dgm:t>
    </dgm:pt>
    <dgm:pt modelId="{19080267-8C4E-4613-9369-F42B0BC36AB4}" type="parTrans" cxnId="{0DF38410-DEB1-44B2-B57D-F2BD9577BFD4}">
      <dgm:prSet/>
      <dgm:spPr/>
      <dgm:t>
        <a:bodyPr/>
        <a:lstStyle/>
        <a:p>
          <a:endParaRPr lang="en-US"/>
        </a:p>
      </dgm:t>
    </dgm:pt>
    <dgm:pt modelId="{EB33B199-760F-459F-B6EB-9E96E3B23ECB}" type="sibTrans" cxnId="{0DF38410-DEB1-44B2-B57D-F2BD9577BFD4}">
      <dgm:prSet/>
      <dgm:spPr/>
      <dgm:t>
        <a:bodyPr/>
        <a:lstStyle/>
        <a:p>
          <a:endParaRPr lang="en-US"/>
        </a:p>
      </dgm:t>
    </dgm:pt>
    <dgm:pt modelId="{816ED7F9-5FAF-47DD-9070-85CF4F62DD67}">
      <dgm:prSet phldrT="[Текст]"/>
      <dgm:spPr/>
      <dgm:t>
        <a:bodyPr/>
        <a:lstStyle/>
        <a:p>
          <a:r>
            <a:rPr lang="ro-MO" dirty="0" smtClean="0"/>
            <a:t>Semnarea acordului de colaborare și derularea proiectului;</a:t>
          </a:r>
          <a:endParaRPr lang="en-US" dirty="0"/>
        </a:p>
      </dgm:t>
    </dgm:pt>
    <dgm:pt modelId="{5A497E27-6847-4B10-8723-2C6DF9C975D0}" type="parTrans" cxnId="{A876C4EF-F19A-45B8-88DC-740AA1DA9B68}">
      <dgm:prSet/>
      <dgm:spPr/>
      <dgm:t>
        <a:bodyPr/>
        <a:lstStyle/>
        <a:p>
          <a:endParaRPr lang="en-US"/>
        </a:p>
      </dgm:t>
    </dgm:pt>
    <dgm:pt modelId="{B99A4FE5-6B74-4CF7-A191-F055300F5CED}" type="sibTrans" cxnId="{A876C4EF-F19A-45B8-88DC-740AA1DA9B68}">
      <dgm:prSet/>
      <dgm:spPr/>
      <dgm:t>
        <a:bodyPr/>
        <a:lstStyle/>
        <a:p>
          <a:endParaRPr lang="en-US"/>
        </a:p>
      </dgm:t>
    </dgm:pt>
    <dgm:pt modelId="{0FDA7185-C766-4D92-A400-C14151E237CE}">
      <dgm:prSet phldrT="[Текст]"/>
      <dgm:spPr/>
      <dgm:t>
        <a:bodyPr/>
        <a:lstStyle/>
        <a:p>
          <a:r>
            <a:rPr lang="ro-MO" dirty="0" smtClean="0"/>
            <a:t>Monitorizarea eficienței, corectitudinii și efectivității proiectelor. </a:t>
          </a:r>
          <a:endParaRPr lang="en-US" dirty="0"/>
        </a:p>
      </dgm:t>
    </dgm:pt>
    <dgm:pt modelId="{6FE32B49-EDF1-4222-A864-81631755FD20}" type="parTrans" cxnId="{D04CCD4D-7FA3-4EEF-A939-E8177FBFD09C}">
      <dgm:prSet/>
      <dgm:spPr/>
      <dgm:t>
        <a:bodyPr/>
        <a:lstStyle/>
        <a:p>
          <a:endParaRPr lang="en-US"/>
        </a:p>
      </dgm:t>
    </dgm:pt>
    <dgm:pt modelId="{382E3B20-A986-4B7B-9A0F-CE8DCA35AA37}" type="sibTrans" cxnId="{D04CCD4D-7FA3-4EEF-A939-E8177FBFD09C}">
      <dgm:prSet/>
      <dgm:spPr/>
      <dgm:t>
        <a:bodyPr/>
        <a:lstStyle/>
        <a:p>
          <a:endParaRPr lang="en-US"/>
        </a:p>
      </dgm:t>
    </dgm:pt>
    <dgm:pt modelId="{0CF249B0-6001-4A6D-B718-7A23DF2EA053}" type="pres">
      <dgm:prSet presAssocID="{EEB9A4AA-8663-43E5-9476-AD9F213D07D2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BC43015-0451-436E-B08F-1938F99B034D}" type="pres">
      <dgm:prSet presAssocID="{4AA81DD7-7448-4C56-82E7-93288CDDAEE8}" presName="composite" presStyleCnt="0"/>
      <dgm:spPr/>
    </dgm:pt>
    <dgm:pt modelId="{55A6371C-DCEB-4EF6-88DC-2EF03821B1CE}" type="pres">
      <dgm:prSet presAssocID="{4AA81DD7-7448-4C56-82E7-93288CDDAEE8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7BFD60A-BA49-422D-A845-6F0FF37DD161}" type="pres">
      <dgm:prSet presAssocID="{4AA81DD7-7448-4C56-82E7-93288CDDAEE8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BF519DF-3AEE-4903-93C1-78FDED809F98}" type="pres">
      <dgm:prSet presAssocID="{8DB50E7C-4613-4C1C-836A-E417E5D47E77}" presName="sp" presStyleCnt="0"/>
      <dgm:spPr/>
    </dgm:pt>
    <dgm:pt modelId="{4A2900CC-ADA4-41DB-BC29-882E51DFBB7E}" type="pres">
      <dgm:prSet presAssocID="{294AA1DF-D7FC-423B-B052-3355CDA57A93}" presName="composite" presStyleCnt="0"/>
      <dgm:spPr/>
    </dgm:pt>
    <dgm:pt modelId="{DDDD5A08-9C84-4BC0-A28B-1317C7D7F8EE}" type="pres">
      <dgm:prSet presAssocID="{294AA1DF-D7FC-423B-B052-3355CDA57A93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BAEE1EE-E38E-436E-A69C-B2CFF148FFCE}" type="pres">
      <dgm:prSet presAssocID="{294AA1DF-D7FC-423B-B052-3355CDA57A93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5510EEB-DAF7-4084-BB2F-9E00C00E633A}" type="pres">
      <dgm:prSet presAssocID="{17DFDE48-42C4-49FB-A591-95A96F98FEA0}" presName="sp" presStyleCnt="0"/>
      <dgm:spPr/>
    </dgm:pt>
    <dgm:pt modelId="{4A5D52D3-8B4E-4C54-84D2-6135D59B9453}" type="pres">
      <dgm:prSet presAssocID="{F9856704-DCA7-4B29-B1CD-A3F0F220AA87}" presName="composite" presStyleCnt="0"/>
      <dgm:spPr/>
    </dgm:pt>
    <dgm:pt modelId="{A84B9CA0-3AD2-4D6A-95D4-9D34C4E5FAAD}" type="pres">
      <dgm:prSet presAssocID="{F9856704-DCA7-4B29-B1CD-A3F0F220AA87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CABCEDF-5D05-4A9F-978A-F2CBDB853B0F}" type="pres">
      <dgm:prSet presAssocID="{F9856704-DCA7-4B29-B1CD-A3F0F220AA87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D29A349D-B586-4C33-A004-07549B4FA74A}" srcId="{4AA81DD7-7448-4C56-82E7-93288CDDAEE8}" destId="{65B7706A-2BD3-46AD-88CC-8FC4FABE896B}" srcOrd="1" destOrd="0" parTransId="{F547229A-30CF-4880-BECA-A14D0BA26B90}" sibTransId="{5742C6E6-3109-49E6-A0DF-B68B37854FA3}"/>
    <dgm:cxn modelId="{C07C2C98-7F99-4270-AA54-40F849C0D39B}" type="presOf" srcId="{BEB4A2FA-DD27-48CE-88A8-7756E680C772}" destId="{EBAEE1EE-E38E-436E-A69C-B2CFF148FFCE}" srcOrd="0" destOrd="0" presId="urn:microsoft.com/office/officeart/2005/8/layout/chevron2"/>
    <dgm:cxn modelId="{BF2792EB-FEA3-4F05-82B4-E7771B5492AB}" srcId="{294AA1DF-D7FC-423B-B052-3355CDA57A93}" destId="{B5F83F67-C80D-4E9C-8544-E5CDACF6AF83}" srcOrd="1" destOrd="0" parTransId="{408F52F6-AC18-4E99-A8CE-B858AC2189C0}" sibTransId="{5E431C9E-D63C-476D-B6D4-E419B63065B3}"/>
    <dgm:cxn modelId="{600F07CB-6CF1-488D-9DE7-A593805E740A}" type="presOf" srcId="{294AA1DF-D7FC-423B-B052-3355CDA57A93}" destId="{DDDD5A08-9C84-4BC0-A28B-1317C7D7F8EE}" srcOrd="0" destOrd="0" presId="urn:microsoft.com/office/officeart/2005/8/layout/chevron2"/>
    <dgm:cxn modelId="{B6E7EA4A-058A-438A-A9BA-0D6C19E56B93}" srcId="{EEB9A4AA-8663-43E5-9476-AD9F213D07D2}" destId="{4AA81DD7-7448-4C56-82E7-93288CDDAEE8}" srcOrd="0" destOrd="0" parTransId="{C61F9776-5580-4696-9CFB-DE1A5D818E19}" sibTransId="{8DB50E7C-4613-4C1C-836A-E417E5D47E77}"/>
    <dgm:cxn modelId="{0DF38410-DEB1-44B2-B57D-F2BD9577BFD4}" srcId="{EEB9A4AA-8663-43E5-9476-AD9F213D07D2}" destId="{F9856704-DCA7-4B29-B1CD-A3F0F220AA87}" srcOrd="2" destOrd="0" parTransId="{19080267-8C4E-4613-9369-F42B0BC36AB4}" sibTransId="{EB33B199-760F-459F-B6EB-9E96E3B23ECB}"/>
    <dgm:cxn modelId="{DECDD10C-9AE1-492C-9E8B-4C208AB7D9B3}" type="presOf" srcId="{EEB9A4AA-8663-43E5-9476-AD9F213D07D2}" destId="{0CF249B0-6001-4A6D-B718-7A23DF2EA053}" srcOrd="0" destOrd="0" presId="urn:microsoft.com/office/officeart/2005/8/layout/chevron2"/>
    <dgm:cxn modelId="{48B563D5-9578-4186-9934-A09708C0D8D5}" type="presOf" srcId="{AC7F1CDB-327D-4822-85A5-D47C40D9DE60}" destId="{F7BFD60A-BA49-422D-A845-6F0FF37DD161}" srcOrd="0" destOrd="0" presId="urn:microsoft.com/office/officeart/2005/8/layout/chevron2"/>
    <dgm:cxn modelId="{E26495F7-5BF3-465A-8503-9C137C828ED6}" type="presOf" srcId="{F9856704-DCA7-4B29-B1CD-A3F0F220AA87}" destId="{A84B9CA0-3AD2-4D6A-95D4-9D34C4E5FAAD}" srcOrd="0" destOrd="0" presId="urn:microsoft.com/office/officeart/2005/8/layout/chevron2"/>
    <dgm:cxn modelId="{F4A45B24-9975-4F78-B2CE-E0955CA12A69}" type="presOf" srcId="{65B7706A-2BD3-46AD-88CC-8FC4FABE896B}" destId="{F7BFD60A-BA49-422D-A845-6F0FF37DD161}" srcOrd="0" destOrd="1" presId="urn:microsoft.com/office/officeart/2005/8/layout/chevron2"/>
    <dgm:cxn modelId="{A876C4EF-F19A-45B8-88DC-740AA1DA9B68}" srcId="{F9856704-DCA7-4B29-B1CD-A3F0F220AA87}" destId="{816ED7F9-5FAF-47DD-9070-85CF4F62DD67}" srcOrd="0" destOrd="0" parTransId="{5A497E27-6847-4B10-8723-2C6DF9C975D0}" sibTransId="{B99A4FE5-6B74-4CF7-A191-F055300F5CED}"/>
    <dgm:cxn modelId="{9EC42981-6DBB-4103-9FC7-370F973CCDF5}" type="presOf" srcId="{4AA81DD7-7448-4C56-82E7-93288CDDAEE8}" destId="{55A6371C-DCEB-4EF6-88DC-2EF03821B1CE}" srcOrd="0" destOrd="0" presId="urn:microsoft.com/office/officeart/2005/8/layout/chevron2"/>
    <dgm:cxn modelId="{D04CCD4D-7FA3-4EEF-A939-E8177FBFD09C}" srcId="{F9856704-DCA7-4B29-B1CD-A3F0F220AA87}" destId="{0FDA7185-C766-4D92-A400-C14151E237CE}" srcOrd="1" destOrd="0" parTransId="{6FE32B49-EDF1-4222-A864-81631755FD20}" sibTransId="{382E3B20-A986-4B7B-9A0F-CE8DCA35AA37}"/>
    <dgm:cxn modelId="{2DD027BC-A849-4F74-819E-5C9B941B72AE}" type="presOf" srcId="{B5F83F67-C80D-4E9C-8544-E5CDACF6AF83}" destId="{EBAEE1EE-E38E-436E-A69C-B2CFF148FFCE}" srcOrd="0" destOrd="1" presId="urn:microsoft.com/office/officeart/2005/8/layout/chevron2"/>
    <dgm:cxn modelId="{A909CA32-5C8C-40CE-83FC-69CAB3A1CF40}" srcId="{294AA1DF-D7FC-423B-B052-3355CDA57A93}" destId="{BEB4A2FA-DD27-48CE-88A8-7756E680C772}" srcOrd="0" destOrd="0" parTransId="{CFF4CCD0-632A-4E3C-B283-463E897BDCE8}" sibTransId="{294E2CFD-0E94-4DDC-A0C2-60BDAC8A3E03}"/>
    <dgm:cxn modelId="{8982A696-98C6-4047-8AF0-F5A51374D584}" srcId="{4AA81DD7-7448-4C56-82E7-93288CDDAEE8}" destId="{AC7F1CDB-327D-4822-85A5-D47C40D9DE60}" srcOrd="0" destOrd="0" parTransId="{2508B89C-DE57-4084-98F3-8BD5FA3018C1}" sibTransId="{C30E36E6-FD4F-470E-9799-CE27FC1D02F3}"/>
    <dgm:cxn modelId="{FA205FCB-7FCA-445D-B3FE-24DAFB1D5BAA}" type="presOf" srcId="{0FDA7185-C766-4D92-A400-C14151E237CE}" destId="{ECABCEDF-5D05-4A9F-978A-F2CBDB853B0F}" srcOrd="0" destOrd="1" presId="urn:microsoft.com/office/officeart/2005/8/layout/chevron2"/>
    <dgm:cxn modelId="{3AA19A95-9DE4-42A0-9A51-F0C8AD641726}" srcId="{EEB9A4AA-8663-43E5-9476-AD9F213D07D2}" destId="{294AA1DF-D7FC-423B-B052-3355CDA57A93}" srcOrd="1" destOrd="0" parTransId="{F6941676-86C3-4F2A-B625-5BDCB527E44E}" sibTransId="{17DFDE48-42C4-49FB-A591-95A96F98FEA0}"/>
    <dgm:cxn modelId="{67E52146-2ED5-42C0-84A9-B6BA9858496D}" type="presOf" srcId="{816ED7F9-5FAF-47DD-9070-85CF4F62DD67}" destId="{ECABCEDF-5D05-4A9F-978A-F2CBDB853B0F}" srcOrd="0" destOrd="0" presId="urn:microsoft.com/office/officeart/2005/8/layout/chevron2"/>
    <dgm:cxn modelId="{F2241E31-4883-49A6-8C59-085BF827717B}" type="presParOf" srcId="{0CF249B0-6001-4A6D-B718-7A23DF2EA053}" destId="{9BC43015-0451-436E-B08F-1938F99B034D}" srcOrd="0" destOrd="0" presId="urn:microsoft.com/office/officeart/2005/8/layout/chevron2"/>
    <dgm:cxn modelId="{31D0BDDE-F27B-43B4-B2D8-CC5892C09AE7}" type="presParOf" srcId="{9BC43015-0451-436E-B08F-1938F99B034D}" destId="{55A6371C-DCEB-4EF6-88DC-2EF03821B1CE}" srcOrd="0" destOrd="0" presId="urn:microsoft.com/office/officeart/2005/8/layout/chevron2"/>
    <dgm:cxn modelId="{40609A5B-4C77-42C7-B7B7-1304082A6643}" type="presParOf" srcId="{9BC43015-0451-436E-B08F-1938F99B034D}" destId="{F7BFD60A-BA49-422D-A845-6F0FF37DD161}" srcOrd="1" destOrd="0" presId="urn:microsoft.com/office/officeart/2005/8/layout/chevron2"/>
    <dgm:cxn modelId="{77DDB0E0-C241-4160-B4A5-667BF90E6D59}" type="presParOf" srcId="{0CF249B0-6001-4A6D-B718-7A23DF2EA053}" destId="{FBF519DF-3AEE-4903-93C1-78FDED809F98}" srcOrd="1" destOrd="0" presId="urn:microsoft.com/office/officeart/2005/8/layout/chevron2"/>
    <dgm:cxn modelId="{D46AAA3B-9FBE-4400-AFE6-8475212736E3}" type="presParOf" srcId="{0CF249B0-6001-4A6D-B718-7A23DF2EA053}" destId="{4A2900CC-ADA4-41DB-BC29-882E51DFBB7E}" srcOrd="2" destOrd="0" presId="urn:microsoft.com/office/officeart/2005/8/layout/chevron2"/>
    <dgm:cxn modelId="{F1DE8FBB-F3FC-4A7C-822F-DB2A3802B554}" type="presParOf" srcId="{4A2900CC-ADA4-41DB-BC29-882E51DFBB7E}" destId="{DDDD5A08-9C84-4BC0-A28B-1317C7D7F8EE}" srcOrd="0" destOrd="0" presId="urn:microsoft.com/office/officeart/2005/8/layout/chevron2"/>
    <dgm:cxn modelId="{1B35A08D-DF68-4CB3-948A-5999A2C5528A}" type="presParOf" srcId="{4A2900CC-ADA4-41DB-BC29-882E51DFBB7E}" destId="{EBAEE1EE-E38E-436E-A69C-B2CFF148FFCE}" srcOrd="1" destOrd="0" presId="urn:microsoft.com/office/officeart/2005/8/layout/chevron2"/>
    <dgm:cxn modelId="{24C89AAA-961C-40DC-8ACA-2B9942067631}" type="presParOf" srcId="{0CF249B0-6001-4A6D-B718-7A23DF2EA053}" destId="{D5510EEB-DAF7-4084-BB2F-9E00C00E633A}" srcOrd="3" destOrd="0" presId="urn:microsoft.com/office/officeart/2005/8/layout/chevron2"/>
    <dgm:cxn modelId="{233B4954-302F-4DFA-87FD-3CFE7C32D172}" type="presParOf" srcId="{0CF249B0-6001-4A6D-B718-7A23DF2EA053}" destId="{4A5D52D3-8B4E-4C54-84D2-6135D59B9453}" srcOrd="4" destOrd="0" presId="urn:microsoft.com/office/officeart/2005/8/layout/chevron2"/>
    <dgm:cxn modelId="{17D612F2-210A-40DA-BE5B-A0909B8358A5}" type="presParOf" srcId="{4A5D52D3-8B4E-4C54-84D2-6135D59B9453}" destId="{A84B9CA0-3AD2-4D6A-95D4-9D34C4E5FAAD}" srcOrd="0" destOrd="0" presId="urn:microsoft.com/office/officeart/2005/8/layout/chevron2"/>
    <dgm:cxn modelId="{79A92473-40E9-4DE8-80E2-6FD26827C789}" type="presParOf" srcId="{4A5D52D3-8B4E-4C54-84D2-6135D59B9453}" destId="{ECABCEDF-5D05-4A9F-978A-F2CBDB853B0F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930C552-F5DE-48EC-949D-801A403D93A9}">
      <dsp:nvSpPr>
        <dsp:cNvPr id="0" name=""/>
        <dsp:cNvSpPr/>
      </dsp:nvSpPr>
      <dsp:spPr>
        <a:xfrm>
          <a:off x="360754" y="457200"/>
          <a:ext cx="0" cy="4114800"/>
        </a:xfrm>
        <a:prstGeom prst="lin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4017165-9C94-417E-AED5-A3448E69086C}">
      <dsp:nvSpPr>
        <dsp:cNvPr id="0" name=""/>
        <dsp:cNvSpPr/>
      </dsp:nvSpPr>
      <dsp:spPr>
        <a:xfrm>
          <a:off x="475054" y="594360"/>
          <a:ext cx="2164156" cy="185166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6000" r="-26000"/>
          </a:stretch>
        </a:blip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E82E201-2FC6-4002-9284-C642A2C7F597}">
      <dsp:nvSpPr>
        <dsp:cNvPr id="0" name=""/>
        <dsp:cNvSpPr/>
      </dsp:nvSpPr>
      <dsp:spPr>
        <a:xfrm>
          <a:off x="393206" y="2446020"/>
          <a:ext cx="2327852" cy="21259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60" tIns="35560" rIns="35560" bIns="35560" numCol="1" spcCol="1270" anchor="t" anchorCtr="0">
          <a:noAutofit/>
        </a:bodyPr>
        <a:lstStyle/>
        <a:p>
          <a:pPr lvl="0" algn="just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o-MO" sz="1400" kern="1200" dirty="0" smtClean="0"/>
            <a:t>1. Sprijinirea egalității de gen prin politici locale;</a:t>
          </a:r>
        </a:p>
        <a:p>
          <a:pPr lvl="0" algn="just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o-MO" sz="1400" kern="1200" dirty="0" smtClean="0"/>
            <a:t>2. Abordarea tuturor formelor ce vizează excluderea, marginalizarea sau inegalitate în accesul la educație. </a:t>
          </a:r>
          <a:endParaRPr lang="en-US" sz="1400" kern="1200" dirty="0"/>
        </a:p>
      </dsp:txBody>
      <dsp:txXfrm>
        <a:off x="393206" y="2446020"/>
        <a:ext cx="2327852" cy="2125980"/>
      </dsp:txXfrm>
    </dsp:sp>
    <dsp:sp modelId="{2551AB69-E592-4085-95BB-CBE99AFC5285}">
      <dsp:nvSpPr>
        <dsp:cNvPr id="0" name=""/>
        <dsp:cNvSpPr/>
      </dsp:nvSpPr>
      <dsp:spPr>
        <a:xfrm>
          <a:off x="360754" y="0"/>
          <a:ext cx="2286000" cy="4572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0" tIns="63500" rIns="63500" bIns="6350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o-MO" sz="2500" kern="1200" dirty="0" smtClean="0"/>
            <a:t>Echitate</a:t>
          </a:r>
          <a:endParaRPr lang="en-US" sz="2500" kern="1200" dirty="0"/>
        </a:p>
      </dsp:txBody>
      <dsp:txXfrm>
        <a:off x="360754" y="0"/>
        <a:ext cx="2286000" cy="457200"/>
      </dsp:txXfrm>
    </dsp:sp>
    <dsp:sp modelId="{5C65FDBD-1B6B-4144-8547-68FCC4A12FFA}">
      <dsp:nvSpPr>
        <dsp:cNvPr id="0" name=""/>
        <dsp:cNvSpPr/>
      </dsp:nvSpPr>
      <dsp:spPr>
        <a:xfrm>
          <a:off x="3146271" y="457200"/>
          <a:ext cx="0" cy="4114800"/>
        </a:xfrm>
        <a:prstGeom prst="lin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457DA2E-5B14-42BA-A18E-01EAB5C8058E}">
      <dsp:nvSpPr>
        <dsp:cNvPr id="0" name=""/>
        <dsp:cNvSpPr/>
      </dsp:nvSpPr>
      <dsp:spPr>
        <a:xfrm>
          <a:off x="3260571" y="594360"/>
          <a:ext cx="2164156" cy="1851660"/>
        </a:xfrm>
        <a:prstGeom prst="rect">
          <a:avLst/>
        </a:prstGeom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36000" r="-36000"/>
          </a:stretch>
        </a:blip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48DAC57-26F7-43F6-9205-94BA1A13D3CC}">
      <dsp:nvSpPr>
        <dsp:cNvPr id="0" name=""/>
        <dsp:cNvSpPr/>
      </dsp:nvSpPr>
      <dsp:spPr>
        <a:xfrm>
          <a:off x="3260571" y="2446020"/>
          <a:ext cx="2164156" cy="21259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60" tIns="35560" rIns="35560" bIns="35560" numCol="1" spcCol="1270" anchor="t" anchorCtr="0">
          <a:noAutofit/>
        </a:bodyPr>
        <a:lstStyle/>
        <a:p>
          <a:pPr lvl="0" algn="just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o-MO" sz="1400" kern="1200" dirty="0" smtClean="0"/>
            <a:t>1. Extinderea accesului la educație formală, nonformală și informală pentru cetățenii de orice vârstă;</a:t>
          </a:r>
        </a:p>
        <a:p>
          <a:pPr lvl="0" algn="just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o-MO" sz="1400" kern="1200" dirty="0" smtClean="0"/>
            <a:t>2. Asigurarea unui mediu educațional sigur, non-violent și incluziv pentru toți;</a:t>
          </a:r>
        </a:p>
      </dsp:txBody>
      <dsp:txXfrm>
        <a:off x="3260571" y="2446020"/>
        <a:ext cx="2164156" cy="2125980"/>
      </dsp:txXfrm>
    </dsp:sp>
    <dsp:sp modelId="{73D3095C-B8F1-4968-B922-83447CE56770}">
      <dsp:nvSpPr>
        <dsp:cNvPr id="0" name=""/>
        <dsp:cNvSpPr/>
      </dsp:nvSpPr>
      <dsp:spPr>
        <a:xfrm>
          <a:off x="3146271" y="0"/>
          <a:ext cx="2286000" cy="4572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0" tIns="63500" rIns="63500" bIns="6350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o-MO" sz="2500" kern="1200" dirty="0" smtClean="0"/>
            <a:t>Incluziune</a:t>
          </a:r>
          <a:endParaRPr lang="en-US" sz="2500" kern="1200" dirty="0"/>
        </a:p>
      </dsp:txBody>
      <dsp:txXfrm>
        <a:off x="3146271" y="0"/>
        <a:ext cx="2286000" cy="457200"/>
      </dsp:txXfrm>
    </dsp:sp>
    <dsp:sp modelId="{7D72BF38-22D9-497D-B7EF-B51BF29AEA95}">
      <dsp:nvSpPr>
        <dsp:cNvPr id="0" name=""/>
        <dsp:cNvSpPr/>
      </dsp:nvSpPr>
      <dsp:spPr>
        <a:xfrm>
          <a:off x="5857483" y="457200"/>
          <a:ext cx="0" cy="4114800"/>
        </a:xfrm>
        <a:prstGeom prst="lin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88FC95A-F091-4462-BB70-1C15F2F55E65}">
      <dsp:nvSpPr>
        <dsp:cNvPr id="0" name=""/>
        <dsp:cNvSpPr/>
      </dsp:nvSpPr>
      <dsp:spPr>
        <a:xfrm>
          <a:off x="5971783" y="594360"/>
          <a:ext cx="2164156" cy="1851660"/>
        </a:xfrm>
        <a:prstGeom prst="rect">
          <a:avLst/>
        </a:prstGeom>
        <a:blipFill>
          <a:blip xmlns:r="http://schemas.openxmlformats.org/officeDocument/2006/relationships"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8000" b="-8000"/>
          </a:stretch>
        </a:blip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4428E56-05CE-4E5A-AE53-F6095A590109}">
      <dsp:nvSpPr>
        <dsp:cNvPr id="0" name=""/>
        <dsp:cNvSpPr/>
      </dsp:nvSpPr>
      <dsp:spPr>
        <a:xfrm>
          <a:off x="5971783" y="2446020"/>
          <a:ext cx="2164156" cy="21259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60" tIns="35560" rIns="35560" bIns="35560" numCol="1" spcCol="1270" anchor="t" anchorCtr="0">
          <a:noAutofit/>
        </a:bodyPr>
        <a:lstStyle/>
        <a:p>
          <a:pPr lvl="0" algn="just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o-MO" sz="1400" kern="1200" dirty="0" smtClean="0"/>
            <a:t>1. Susținerea îmbunătățirii rezultatelor învățării prin competențe, mecanisme de măsurare a progresului și politici locale;</a:t>
          </a:r>
        </a:p>
        <a:p>
          <a:pPr lvl="0" algn="just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o-MO" sz="1400" kern="1200" dirty="0" smtClean="0"/>
            <a:t>2. Responsabilizarea parteneriatelor locale cu diverși actori de la diverse niveluri pentru îmbunătățirea educației. </a:t>
          </a:r>
          <a:endParaRPr lang="en-US" sz="1400" kern="1200" dirty="0"/>
        </a:p>
      </dsp:txBody>
      <dsp:txXfrm>
        <a:off x="5971783" y="2446020"/>
        <a:ext cx="2164156" cy="2125980"/>
      </dsp:txXfrm>
    </dsp:sp>
    <dsp:sp modelId="{23C0EF36-9AF0-4A26-8F2D-C6C7E392CC74}">
      <dsp:nvSpPr>
        <dsp:cNvPr id="0" name=""/>
        <dsp:cNvSpPr/>
      </dsp:nvSpPr>
      <dsp:spPr>
        <a:xfrm>
          <a:off x="5857483" y="0"/>
          <a:ext cx="2286000" cy="4572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0" tIns="63500" rIns="63500" bIns="6350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o-MO" sz="2500" kern="1200" dirty="0" smtClean="0"/>
            <a:t>Calitate</a:t>
          </a:r>
          <a:endParaRPr lang="en-US" sz="2500" kern="1200" dirty="0"/>
        </a:p>
      </dsp:txBody>
      <dsp:txXfrm>
        <a:off x="5857483" y="0"/>
        <a:ext cx="2286000" cy="45720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652CBCE-D02C-4A85-B45D-133797AA6090}">
      <dsp:nvSpPr>
        <dsp:cNvPr id="0" name=""/>
        <dsp:cNvSpPr/>
      </dsp:nvSpPr>
      <dsp:spPr>
        <a:xfrm>
          <a:off x="2371587" y="2841498"/>
          <a:ext cx="2007136" cy="1730502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20320" rIns="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o-MO" sz="1600" kern="1200" dirty="0" smtClean="0"/>
            <a:t>Parteneriat de succes între diverși actori de la diverse niveluri pentru dezvoltarea educației</a:t>
          </a:r>
          <a:endParaRPr lang="en-US" sz="1600" kern="1200" dirty="0"/>
        </a:p>
      </dsp:txBody>
      <dsp:txXfrm>
        <a:off x="2683057" y="3110039"/>
        <a:ext cx="1384196" cy="1193420"/>
      </dsp:txXfrm>
    </dsp:sp>
    <dsp:sp modelId="{BDA106DE-05A4-459F-B75F-A7D859696312}">
      <dsp:nvSpPr>
        <dsp:cNvPr id="0" name=""/>
        <dsp:cNvSpPr/>
      </dsp:nvSpPr>
      <dsp:spPr>
        <a:xfrm>
          <a:off x="2423729" y="3605479"/>
          <a:ext cx="234999" cy="202539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EA259E4-2BD7-4F31-99E0-8ED7F0A4758E}">
      <dsp:nvSpPr>
        <dsp:cNvPr id="0" name=""/>
        <dsp:cNvSpPr/>
      </dsp:nvSpPr>
      <dsp:spPr>
        <a:xfrm>
          <a:off x="655877" y="1912010"/>
          <a:ext cx="2007136" cy="1730502"/>
        </a:xfrm>
        <a:prstGeom prst="hexagon">
          <a:avLst>
            <a:gd name="adj" fmla="val 25000"/>
            <a:gd name="vf" fmla="val 115470"/>
          </a:avLst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41000" r="-41000"/>
          </a:stretch>
        </a:blipFill>
        <a:ln w="11429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8307CE1-43F1-4EF9-BC9C-955B32C9BBB8}">
      <dsp:nvSpPr>
        <dsp:cNvPr id="0" name=""/>
        <dsp:cNvSpPr/>
      </dsp:nvSpPr>
      <dsp:spPr>
        <a:xfrm>
          <a:off x="2022302" y="3413912"/>
          <a:ext cx="234999" cy="202539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001F667-22BF-412D-AAC6-06241D1E0FFB}">
      <dsp:nvSpPr>
        <dsp:cNvPr id="0" name=""/>
        <dsp:cNvSpPr/>
      </dsp:nvSpPr>
      <dsp:spPr>
        <a:xfrm>
          <a:off x="4081581" y="1891436"/>
          <a:ext cx="2007136" cy="1730502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20320" rIns="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o-MO" sz="1600" kern="1200" dirty="0" smtClean="0"/>
            <a:t>Prioritate pe investițiile în procesul educațional</a:t>
          </a:r>
          <a:endParaRPr lang="en-US" sz="1600" kern="1200" dirty="0"/>
        </a:p>
      </dsp:txBody>
      <dsp:txXfrm>
        <a:off x="4393051" y="2159977"/>
        <a:ext cx="1384196" cy="1193420"/>
      </dsp:txXfrm>
    </dsp:sp>
    <dsp:sp modelId="{5ED716E9-8678-4BA4-98EE-FBDCEED83B8D}">
      <dsp:nvSpPr>
        <dsp:cNvPr id="0" name=""/>
        <dsp:cNvSpPr/>
      </dsp:nvSpPr>
      <dsp:spPr>
        <a:xfrm>
          <a:off x="5453720" y="3391509"/>
          <a:ext cx="234999" cy="202539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55109BB-FFF9-463E-B7AE-A39EAE060826}">
      <dsp:nvSpPr>
        <dsp:cNvPr id="0" name=""/>
        <dsp:cNvSpPr/>
      </dsp:nvSpPr>
      <dsp:spPr>
        <a:xfrm>
          <a:off x="5782534" y="2765926"/>
          <a:ext cx="2106429" cy="1730502"/>
        </a:xfrm>
        <a:prstGeom prst="hexagon">
          <a:avLst>
            <a:gd name="adj" fmla="val 25000"/>
            <a:gd name="vf" fmla="val 115470"/>
          </a:avLst>
        </a:prstGeom>
        <a:blipFill>
          <a:blip xmlns:r="http://schemas.openxmlformats.org/officeDocument/2006/relationships"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9000" r="-19000"/>
          </a:stretch>
        </a:blipFill>
        <a:ln w="11429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89E4C9E-BDB8-4D68-9F37-8219C49F83C8}">
      <dsp:nvSpPr>
        <dsp:cNvPr id="0" name=""/>
        <dsp:cNvSpPr/>
      </dsp:nvSpPr>
      <dsp:spPr>
        <a:xfrm>
          <a:off x="5843719" y="3605479"/>
          <a:ext cx="234999" cy="202539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4591868-B954-4E84-8092-9A4C4C62167F}">
      <dsp:nvSpPr>
        <dsp:cNvPr id="0" name=""/>
        <dsp:cNvSpPr/>
      </dsp:nvSpPr>
      <dsp:spPr>
        <a:xfrm>
          <a:off x="2371587" y="945489"/>
          <a:ext cx="2007136" cy="1730502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20320" rIns="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o-MO" sz="1600" kern="1200" dirty="0" smtClean="0"/>
            <a:t>Consolidarea comunităților în jurul instituțiilor educaționale</a:t>
          </a:r>
          <a:endParaRPr lang="en-US" sz="1600" kern="1200" dirty="0"/>
        </a:p>
      </dsp:txBody>
      <dsp:txXfrm>
        <a:off x="2683057" y="1214030"/>
        <a:ext cx="1384196" cy="1193420"/>
      </dsp:txXfrm>
    </dsp:sp>
    <dsp:sp modelId="{23E8BF5B-4DF5-48EA-B3BC-C8E79A3A8FF4}">
      <dsp:nvSpPr>
        <dsp:cNvPr id="0" name=""/>
        <dsp:cNvSpPr/>
      </dsp:nvSpPr>
      <dsp:spPr>
        <a:xfrm>
          <a:off x="3732297" y="982980"/>
          <a:ext cx="234999" cy="202539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9A167D1-1F78-4CB1-9E24-4324C4A68216}">
      <dsp:nvSpPr>
        <dsp:cNvPr id="0" name=""/>
        <dsp:cNvSpPr/>
      </dsp:nvSpPr>
      <dsp:spPr>
        <a:xfrm>
          <a:off x="4081581" y="0"/>
          <a:ext cx="2007136" cy="1730502"/>
        </a:xfrm>
        <a:prstGeom prst="hexagon">
          <a:avLst>
            <a:gd name="adj" fmla="val 25000"/>
            <a:gd name="vf" fmla="val 115470"/>
          </a:avLst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5000" r="-25000"/>
          </a:stretch>
        </a:blipFill>
        <a:ln w="11429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4C566CA-BD33-4E74-A539-5E8E9CC3B3E3}">
      <dsp:nvSpPr>
        <dsp:cNvPr id="0" name=""/>
        <dsp:cNvSpPr/>
      </dsp:nvSpPr>
      <dsp:spPr>
        <a:xfrm>
          <a:off x="4140867" y="759866"/>
          <a:ext cx="234999" cy="202539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F14557F-479F-4B8D-A3B7-91A28A239CB6}">
      <dsp:nvSpPr>
        <dsp:cNvPr id="0" name=""/>
        <dsp:cNvSpPr/>
      </dsp:nvSpPr>
      <dsp:spPr>
        <a:xfrm rot="5400000">
          <a:off x="-101327" y="1039469"/>
          <a:ext cx="1622705" cy="195830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185C50D-17EC-4697-AF9E-06090BEF7A52}">
      <dsp:nvSpPr>
        <dsp:cNvPr id="0" name=""/>
        <dsp:cNvSpPr/>
      </dsp:nvSpPr>
      <dsp:spPr>
        <a:xfrm>
          <a:off x="270242" y="1316"/>
          <a:ext cx="2175889" cy="130553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o-MO" sz="1500" kern="1200" dirty="0" smtClean="0"/>
            <a:t>Sesiunea de informare cu partenerii</a:t>
          </a:r>
          <a:endParaRPr lang="en-US" sz="1500" kern="1200" dirty="0"/>
        </a:p>
      </dsp:txBody>
      <dsp:txXfrm>
        <a:off x="308480" y="39554"/>
        <a:ext cx="2099413" cy="1229057"/>
      </dsp:txXfrm>
    </dsp:sp>
    <dsp:sp modelId="{F5720FD0-18B1-4CDC-BE84-4E765DA1B9D7}">
      <dsp:nvSpPr>
        <dsp:cNvPr id="0" name=""/>
        <dsp:cNvSpPr/>
      </dsp:nvSpPr>
      <dsp:spPr>
        <a:xfrm rot="5400000">
          <a:off x="-101327" y="2671386"/>
          <a:ext cx="1622705" cy="195830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E675489-05EA-475E-A256-16DE8EFA6A46}">
      <dsp:nvSpPr>
        <dsp:cNvPr id="0" name=""/>
        <dsp:cNvSpPr/>
      </dsp:nvSpPr>
      <dsp:spPr>
        <a:xfrm>
          <a:off x="270242" y="1633233"/>
          <a:ext cx="2175889" cy="130553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o-MO" sz="1500" kern="1200" dirty="0" smtClean="0"/>
            <a:t>Definitivarea listei partenerilor finanțatori și actualizarea Regulamentului</a:t>
          </a:r>
          <a:endParaRPr lang="en-US" sz="1500" kern="1200" dirty="0"/>
        </a:p>
      </dsp:txBody>
      <dsp:txXfrm>
        <a:off x="308480" y="1671471"/>
        <a:ext cx="2099413" cy="1229057"/>
      </dsp:txXfrm>
    </dsp:sp>
    <dsp:sp modelId="{9386FED6-BA33-43B0-A479-0DBF753788D0}">
      <dsp:nvSpPr>
        <dsp:cNvPr id="0" name=""/>
        <dsp:cNvSpPr/>
      </dsp:nvSpPr>
      <dsp:spPr>
        <a:xfrm>
          <a:off x="714630" y="3487344"/>
          <a:ext cx="2884721" cy="195830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1DB44EB-2AE7-43C4-B3FB-CC99251DCB2C}">
      <dsp:nvSpPr>
        <dsp:cNvPr id="0" name=""/>
        <dsp:cNvSpPr/>
      </dsp:nvSpPr>
      <dsp:spPr>
        <a:xfrm>
          <a:off x="270242" y="3265150"/>
          <a:ext cx="2175889" cy="130553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o-MO" sz="1500" kern="1200" dirty="0" smtClean="0"/>
            <a:t>Apelul de proiecte din partea instituțiilor </a:t>
          </a:r>
          <a:endParaRPr lang="en-US" sz="1500" kern="1200" dirty="0"/>
        </a:p>
      </dsp:txBody>
      <dsp:txXfrm>
        <a:off x="308480" y="3303388"/>
        <a:ext cx="2099413" cy="1229057"/>
      </dsp:txXfrm>
    </dsp:sp>
    <dsp:sp modelId="{95D97E82-8F73-40F3-9C88-04D7EB868C6F}">
      <dsp:nvSpPr>
        <dsp:cNvPr id="0" name=""/>
        <dsp:cNvSpPr/>
      </dsp:nvSpPr>
      <dsp:spPr>
        <a:xfrm rot="16200000">
          <a:off x="2792604" y="2671386"/>
          <a:ext cx="1622705" cy="195830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6EFB6FD-9440-436A-822D-ACAF1C5AEE1B}">
      <dsp:nvSpPr>
        <dsp:cNvPr id="0" name=""/>
        <dsp:cNvSpPr/>
      </dsp:nvSpPr>
      <dsp:spPr>
        <a:xfrm>
          <a:off x="3164174" y="3265150"/>
          <a:ext cx="2175889" cy="130553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o-MO" sz="1500" kern="1200" dirty="0" smtClean="0"/>
            <a:t>Evaluarea proiectelor de către o comisie mixtă (DGETS, parteneri finanțatori, Primăria Chișinău)</a:t>
          </a:r>
          <a:endParaRPr lang="en-US" sz="1500" kern="1200" dirty="0"/>
        </a:p>
      </dsp:txBody>
      <dsp:txXfrm>
        <a:off x="3202412" y="3303388"/>
        <a:ext cx="2099413" cy="1229057"/>
      </dsp:txXfrm>
    </dsp:sp>
    <dsp:sp modelId="{D2FBFE0A-8429-4395-933D-CAC7434E331A}">
      <dsp:nvSpPr>
        <dsp:cNvPr id="0" name=""/>
        <dsp:cNvSpPr/>
      </dsp:nvSpPr>
      <dsp:spPr>
        <a:xfrm rot="16200000">
          <a:off x="2792604" y="1039469"/>
          <a:ext cx="1622705" cy="195830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4364BC9-4555-4A0D-B687-A071821549AD}">
      <dsp:nvSpPr>
        <dsp:cNvPr id="0" name=""/>
        <dsp:cNvSpPr/>
      </dsp:nvSpPr>
      <dsp:spPr>
        <a:xfrm>
          <a:off x="3164174" y="1633233"/>
          <a:ext cx="2175889" cy="130553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o-MO" sz="1500" kern="1200" dirty="0" smtClean="0"/>
            <a:t>Stabilirea proiectelor câștigătoare și expedierea proiectelor câștigătoare către partenerii de finanțare</a:t>
          </a:r>
          <a:endParaRPr lang="en-US" sz="1500" kern="1200" dirty="0"/>
        </a:p>
      </dsp:txBody>
      <dsp:txXfrm>
        <a:off x="3202412" y="1671471"/>
        <a:ext cx="2099413" cy="1229057"/>
      </dsp:txXfrm>
    </dsp:sp>
    <dsp:sp modelId="{8BE92EC9-1F5B-4033-BA1A-A92E522D5C56}">
      <dsp:nvSpPr>
        <dsp:cNvPr id="0" name=""/>
        <dsp:cNvSpPr/>
      </dsp:nvSpPr>
      <dsp:spPr>
        <a:xfrm>
          <a:off x="3608563" y="223510"/>
          <a:ext cx="2884721" cy="195830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9B2C207-9FDD-4F1E-89A3-B78998FD9ED7}">
      <dsp:nvSpPr>
        <dsp:cNvPr id="0" name=""/>
        <dsp:cNvSpPr/>
      </dsp:nvSpPr>
      <dsp:spPr>
        <a:xfrm>
          <a:off x="3164174" y="1316"/>
          <a:ext cx="2175889" cy="130553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o-MO" sz="1500" kern="1200" dirty="0" smtClean="0"/>
            <a:t>Partenerul de finanțare își alege proiectul/proiectele pe care le va finanța</a:t>
          </a:r>
          <a:endParaRPr lang="en-US" sz="1500" kern="1200" dirty="0"/>
        </a:p>
      </dsp:txBody>
      <dsp:txXfrm>
        <a:off x="3202412" y="39554"/>
        <a:ext cx="2099413" cy="1229057"/>
      </dsp:txXfrm>
    </dsp:sp>
    <dsp:sp modelId="{39F8317F-67FC-488C-A174-18472A573802}">
      <dsp:nvSpPr>
        <dsp:cNvPr id="0" name=""/>
        <dsp:cNvSpPr/>
      </dsp:nvSpPr>
      <dsp:spPr>
        <a:xfrm rot="5400000">
          <a:off x="5686537" y="1039469"/>
          <a:ext cx="1622705" cy="195830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C0CC34C-0C2D-4C70-ADBD-F2921243555E}">
      <dsp:nvSpPr>
        <dsp:cNvPr id="0" name=""/>
        <dsp:cNvSpPr/>
      </dsp:nvSpPr>
      <dsp:spPr>
        <a:xfrm>
          <a:off x="6058106" y="1316"/>
          <a:ext cx="2175889" cy="130553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o-MO" sz="1500" kern="1200" dirty="0" smtClean="0"/>
            <a:t>Semnarea acordului de colaborare între beneficiar și partenerul finanțator</a:t>
          </a:r>
          <a:endParaRPr lang="en-US" sz="1500" kern="1200" dirty="0"/>
        </a:p>
      </dsp:txBody>
      <dsp:txXfrm>
        <a:off x="6096344" y="39554"/>
        <a:ext cx="2099413" cy="1229057"/>
      </dsp:txXfrm>
    </dsp:sp>
    <dsp:sp modelId="{AE07B585-82BF-441F-B53E-D427037DB512}">
      <dsp:nvSpPr>
        <dsp:cNvPr id="0" name=""/>
        <dsp:cNvSpPr/>
      </dsp:nvSpPr>
      <dsp:spPr>
        <a:xfrm rot="5400000">
          <a:off x="5686537" y="2671386"/>
          <a:ext cx="1622705" cy="195830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7D4FC61-C798-4ABA-AE08-CD2848418287}">
      <dsp:nvSpPr>
        <dsp:cNvPr id="0" name=""/>
        <dsp:cNvSpPr/>
      </dsp:nvSpPr>
      <dsp:spPr>
        <a:xfrm>
          <a:off x="6058106" y="1633233"/>
          <a:ext cx="2175889" cy="130553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o-MO" sz="1500" kern="1200" dirty="0" smtClean="0"/>
            <a:t>Implementarea proiectului</a:t>
          </a:r>
          <a:endParaRPr lang="en-US" sz="1500" kern="1200" dirty="0"/>
        </a:p>
      </dsp:txBody>
      <dsp:txXfrm>
        <a:off x="6096344" y="1671471"/>
        <a:ext cx="2099413" cy="1229057"/>
      </dsp:txXfrm>
    </dsp:sp>
    <dsp:sp modelId="{24F8D19F-C902-416C-B14F-8F45E9C3EA7A}">
      <dsp:nvSpPr>
        <dsp:cNvPr id="0" name=""/>
        <dsp:cNvSpPr/>
      </dsp:nvSpPr>
      <dsp:spPr>
        <a:xfrm>
          <a:off x="6058106" y="3265150"/>
          <a:ext cx="2175889" cy="130553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o-MO" sz="1500" kern="1200" dirty="0" smtClean="0"/>
            <a:t>Raportarea rezultatelor  partenerului, DGETS și Primăria mun. Chișinău</a:t>
          </a:r>
          <a:endParaRPr lang="en-US" sz="1500" kern="1200" dirty="0"/>
        </a:p>
      </dsp:txBody>
      <dsp:txXfrm>
        <a:off x="6096344" y="3303388"/>
        <a:ext cx="2099413" cy="1229057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4761F63-A325-4EC3-BA86-1EA048FFC2B5}">
      <dsp:nvSpPr>
        <dsp:cNvPr id="0" name=""/>
        <dsp:cNvSpPr/>
      </dsp:nvSpPr>
      <dsp:spPr>
        <a:xfrm rot="5400000">
          <a:off x="5120208" y="-1986257"/>
          <a:ext cx="1325346" cy="5442712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o-RO" sz="1500" kern="1200" dirty="0" smtClean="0"/>
            <a:t>Crearea Curriculum-ului de: inteligență artificială, 3D design, marketing, industrii creative, economie verde, inginerie și alte subiecte neacoperite de prezentul sistem educațional;</a:t>
          </a:r>
          <a:endParaRPr lang="en-US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o-RO" sz="1500" kern="1200" dirty="0" smtClean="0"/>
            <a:t>Promovarea educației mediatice și tehnologice;</a:t>
          </a:r>
          <a:endParaRPr lang="en-US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o-RO" sz="1500" kern="1200" dirty="0" smtClean="0"/>
            <a:t>Promovarea principiilor educației inovative;</a:t>
          </a:r>
          <a:endParaRPr lang="en-US" sz="15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1200" kern="1200" dirty="0"/>
        </a:p>
      </dsp:txBody>
      <dsp:txXfrm rot="-5400000">
        <a:off x="3061525" y="137124"/>
        <a:ext cx="5378014" cy="1195950"/>
      </dsp:txXfrm>
    </dsp:sp>
    <dsp:sp modelId="{FBDAF716-23DF-4569-B675-54B9AB66034A}">
      <dsp:nvSpPr>
        <dsp:cNvPr id="0" name=""/>
        <dsp:cNvSpPr/>
      </dsp:nvSpPr>
      <dsp:spPr>
        <a:xfrm>
          <a:off x="0" y="1747"/>
          <a:ext cx="3061525" cy="146670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o-MO" sz="2400" kern="1200" dirty="0" smtClean="0"/>
            <a:t>Servicii educaționale inovative</a:t>
          </a:r>
          <a:endParaRPr lang="en-US" sz="2400" kern="1200" dirty="0"/>
        </a:p>
      </dsp:txBody>
      <dsp:txXfrm>
        <a:off x="71598" y="73345"/>
        <a:ext cx="2918329" cy="1323505"/>
      </dsp:txXfrm>
    </dsp:sp>
    <dsp:sp modelId="{55EC5B6D-D08F-4D03-AE1B-30B3D675B74B}">
      <dsp:nvSpPr>
        <dsp:cNvPr id="0" name=""/>
        <dsp:cNvSpPr/>
      </dsp:nvSpPr>
      <dsp:spPr>
        <a:xfrm rot="5400000">
          <a:off x="5033018" y="-432698"/>
          <a:ext cx="1488431" cy="5437397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o-MO" sz="1500" kern="1200" dirty="0" smtClean="0"/>
            <a:t>Susținerea activității Consiliilor elevilor;</a:t>
          </a:r>
          <a:endParaRPr lang="en-US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o-RO" sz="1500" kern="1200" dirty="0" smtClean="0"/>
            <a:t>Stimularea capacităților de cercetare și analiză critică între elevi;</a:t>
          </a:r>
          <a:endParaRPr lang="en-US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o-RO" sz="1500" kern="1200" dirty="0" smtClean="0"/>
            <a:t>Stimularea participării elevilor și copiilor în activități extracurriculare și extradidactice;</a:t>
          </a:r>
          <a:endParaRPr lang="en-US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o-RO" sz="1500" kern="1200" dirty="0" smtClean="0"/>
            <a:t>Dezvoltarea acțiunilor și organizațiilor de voluntariat;</a:t>
          </a:r>
          <a:endParaRPr lang="en-US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o-RO" sz="1500" kern="1200" dirty="0" smtClean="0"/>
            <a:t>Proiecte de ghidare și orientare în carieră;</a:t>
          </a:r>
          <a:endParaRPr lang="en-US" sz="1500" kern="1200" dirty="0"/>
        </a:p>
      </dsp:txBody>
      <dsp:txXfrm rot="-5400000">
        <a:off x="3058536" y="1614443"/>
        <a:ext cx="5364738" cy="1343113"/>
      </dsp:txXfrm>
    </dsp:sp>
    <dsp:sp modelId="{DAFD4CF7-BDA4-46B8-A2BB-1DD10EC430C3}">
      <dsp:nvSpPr>
        <dsp:cNvPr id="0" name=""/>
        <dsp:cNvSpPr/>
      </dsp:nvSpPr>
      <dsp:spPr>
        <a:xfrm>
          <a:off x="0" y="1552649"/>
          <a:ext cx="3058535" cy="146670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o-MO" sz="2400" kern="1200" dirty="0" smtClean="0"/>
            <a:t>Susținerea dezvoltării personale</a:t>
          </a:r>
          <a:endParaRPr lang="en-US" sz="2400" kern="1200" dirty="0"/>
        </a:p>
      </dsp:txBody>
      <dsp:txXfrm>
        <a:off x="71598" y="1624247"/>
        <a:ext cx="2915339" cy="1323505"/>
      </dsp:txXfrm>
    </dsp:sp>
    <dsp:sp modelId="{2771108D-822E-4524-B53D-EACB253A7CE9}">
      <dsp:nvSpPr>
        <dsp:cNvPr id="0" name=""/>
        <dsp:cNvSpPr/>
      </dsp:nvSpPr>
      <dsp:spPr>
        <a:xfrm rot="5400000">
          <a:off x="5053661" y="1115545"/>
          <a:ext cx="1458440" cy="5442712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o-RO" sz="1500" kern="1200" dirty="0" smtClean="0"/>
            <a:t>Susținerea copiilor cu cerințe educaționale speciale;</a:t>
          </a:r>
          <a:endParaRPr lang="en-US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o-RO" sz="1500" kern="1200" dirty="0" smtClean="0"/>
            <a:t>Îmbunătățirea infrastructurii și rechizitoriului necesar procesului educațional (va constitui nu mai mult de 40% din costul total a proiectului);</a:t>
          </a:r>
          <a:endParaRPr lang="en-US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o-RO" sz="1500" kern="1200" dirty="0" smtClean="0"/>
            <a:t>Contracararea fenomenelor de: bully-ing, rasism, discriminare și alte fenomene ce contravin principiilor educației.</a:t>
          </a:r>
          <a:endParaRPr lang="en-US" sz="1500" kern="1200" dirty="0"/>
        </a:p>
      </dsp:txBody>
      <dsp:txXfrm rot="-5400000">
        <a:off x="3061526" y="3178876"/>
        <a:ext cx="5371517" cy="1316050"/>
      </dsp:txXfrm>
    </dsp:sp>
    <dsp:sp modelId="{07131EDC-F8C7-43EF-B2D1-AA371CE2636C}">
      <dsp:nvSpPr>
        <dsp:cNvPr id="0" name=""/>
        <dsp:cNvSpPr/>
      </dsp:nvSpPr>
      <dsp:spPr>
        <a:xfrm>
          <a:off x="0" y="3103550"/>
          <a:ext cx="3061525" cy="146670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o-MO" sz="2400" kern="1200" dirty="0" smtClean="0"/>
            <a:t>Mitigarea riscurilor și barierelor de consum educațional</a:t>
          </a:r>
          <a:endParaRPr lang="en-US" sz="2400" kern="1200" dirty="0"/>
        </a:p>
      </dsp:txBody>
      <dsp:txXfrm>
        <a:off x="71598" y="3175148"/>
        <a:ext cx="2918329" cy="1323505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6BF6332-87E8-47FB-B293-0CE1BD3464FA}">
      <dsp:nvSpPr>
        <dsp:cNvPr id="0" name=""/>
        <dsp:cNvSpPr/>
      </dsp:nvSpPr>
      <dsp:spPr>
        <a:xfrm>
          <a:off x="0" y="0"/>
          <a:ext cx="8504238" cy="84608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o-MO" sz="2300" kern="1200" dirty="0" smtClean="0"/>
            <a:t>146 de grădinițe pentru copii</a:t>
          </a:r>
          <a:endParaRPr lang="en-US" sz="23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o-MO" sz="1800" kern="1200" dirty="0" smtClean="0"/>
            <a:t>Aprx. 38 000 de copii</a:t>
          </a:r>
          <a:endParaRPr lang="en-US" sz="1800" kern="1200" dirty="0"/>
        </a:p>
      </dsp:txBody>
      <dsp:txXfrm>
        <a:off x="1785456" y="0"/>
        <a:ext cx="6718781" cy="846087"/>
      </dsp:txXfrm>
    </dsp:sp>
    <dsp:sp modelId="{99EE0692-75DF-4EC3-802B-B8AE938EF202}">
      <dsp:nvSpPr>
        <dsp:cNvPr id="0" name=""/>
        <dsp:cNvSpPr/>
      </dsp:nvSpPr>
      <dsp:spPr>
        <a:xfrm>
          <a:off x="84608" y="84608"/>
          <a:ext cx="1700847" cy="676870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1000" b="-21000"/>
          </a:stretch>
        </a:blip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81B879B-F770-4C1B-A8E7-CE5DD078ADE6}">
      <dsp:nvSpPr>
        <dsp:cNvPr id="0" name=""/>
        <dsp:cNvSpPr/>
      </dsp:nvSpPr>
      <dsp:spPr>
        <a:xfrm>
          <a:off x="0" y="930696"/>
          <a:ext cx="8504238" cy="84608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o-MO" sz="2300" kern="1200" dirty="0" smtClean="0"/>
            <a:t>158 de instituții de învățământ școlar </a:t>
          </a:r>
          <a:endParaRPr lang="en-US" sz="23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o-MO" sz="1800" kern="1200" dirty="0" smtClean="0"/>
            <a:t>Aprx. 90 000 de elevi</a:t>
          </a:r>
          <a:endParaRPr lang="en-US" sz="1800" kern="1200" dirty="0"/>
        </a:p>
      </dsp:txBody>
      <dsp:txXfrm>
        <a:off x="1785456" y="930696"/>
        <a:ext cx="6718781" cy="846087"/>
      </dsp:txXfrm>
    </dsp:sp>
    <dsp:sp modelId="{E281BA26-2867-4960-9631-3418517EDB7C}">
      <dsp:nvSpPr>
        <dsp:cNvPr id="0" name=""/>
        <dsp:cNvSpPr/>
      </dsp:nvSpPr>
      <dsp:spPr>
        <a:xfrm>
          <a:off x="84608" y="1015305"/>
          <a:ext cx="1700847" cy="676870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34000" b="-34000"/>
          </a:stretch>
        </a:blip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3C12BDB-0646-4CC8-ADB5-5927BB69B987}">
      <dsp:nvSpPr>
        <dsp:cNvPr id="0" name=""/>
        <dsp:cNvSpPr/>
      </dsp:nvSpPr>
      <dsp:spPr>
        <a:xfrm>
          <a:off x="0" y="1893248"/>
          <a:ext cx="8504238" cy="84608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300" kern="1200"/>
        </a:p>
      </dsp:txBody>
      <dsp:txXfrm>
        <a:off x="1785456" y="1893248"/>
        <a:ext cx="6718781" cy="846087"/>
      </dsp:txXfrm>
    </dsp:sp>
    <dsp:sp modelId="{6E20838E-988E-4B55-90D0-5E1C160ACC3A}">
      <dsp:nvSpPr>
        <dsp:cNvPr id="0" name=""/>
        <dsp:cNvSpPr/>
      </dsp:nvSpPr>
      <dsp:spPr>
        <a:xfrm>
          <a:off x="84608" y="1946002"/>
          <a:ext cx="1700847" cy="676870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34000" b="-34000"/>
          </a:stretch>
        </a:blip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A2C61D0-102E-40DF-A22B-863F71AC8C9B}">
      <dsp:nvSpPr>
        <dsp:cNvPr id="0" name=""/>
        <dsp:cNvSpPr/>
      </dsp:nvSpPr>
      <dsp:spPr>
        <a:xfrm>
          <a:off x="0" y="2792090"/>
          <a:ext cx="8504238" cy="84608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o-MO" sz="2300" kern="1200" dirty="0" smtClean="0"/>
            <a:t>13 Instituții extrașcolare </a:t>
          </a:r>
          <a:endParaRPr lang="en-US" sz="23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o-MO" sz="1800" kern="1200" dirty="0" smtClean="0"/>
            <a:t>Aprx. 5 500 de copii</a:t>
          </a:r>
          <a:endParaRPr lang="en-US" sz="1800" kern="1200" dirty="0"/>
        </a:p>
      </dsp:txBody>
      <dsp:txXfrm>
        <a:off x="1785456" y="2792090"/>
        <a:ext cx="6718781" cy="846087"/>
      </dsp:txXfrm>
    </dsp:sp>
    <dsp:sp modelId="{CAA9210E-9566-4451-8854-AA8D8A7E645A}">
      <dsp:nvSpPr>
        <dsp:cNvPr id="0" name=""/>
        <dsp:cNvSpPr/>
      </dsp:nvSpPr>
      <dsp:spPr>
        <a:xfrm>
          <a:off x="84608" y="2876698"/>
          <a:ext cx="1700847" cy="676870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34000" b="-34000"/>
          </a:stretch>
        </a:blip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EFFA329-FBA5-4E3B-B7F3-C5BDF6A1D7F7}">
      <dsp:nvSpPr>
        <dsp:cNvPr id="0" name=""/>
        <dsp:cNvSpPr/>
      </dsp:nvSpPr>
      <dsp:spPr>
        <a:xfrm>
          <a:off x="0" y="3722786"/>
          <a:ext cx="8504238" cy="84608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300" kern="1200"/>
        </a:p>
      </dsp:txBody>
      <dsp:txXfrm>
        <a:off x="1785456" y="3722786"/>
        <a:ext cx="6718781" cy="846087"/>
      </dsp:txXfrm>
    </dsp:sp>
    <dsp:sp modelId="{0D5433AE-07DD-4931-8402-75E8D44631CA}">
      <dsp:nvSpPr>
        <dsp:cNvPr id="0" name=""/>
        <dsp:cNvSpPr/>
      </dsp:nvSpPr>
      <dsp:spPr>
        <a:xfrm>
          <a:off x="84608" y="3807395"/>
          <a:ext cx="1700847" cy="676870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34000" b="-34000"/>
          </a:stretch>
        </a:blip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5A6371C-DCEB-4EF6-88DC-2EF03821B1CE}">
      <dsp:nvSpPr>
        <dsp:cNvPr id="0" name=""/>
        <dsp:cNvSpPr/>
      </dsp:nvSpPr>
      <dsp:spPr>
        <a:xfrm rot="5400000">
          <a:off x="-247798" y="249366"/>
          <a:ext cx="1651992" cy="1156394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o-MO" sz="3400" kern="1200" dirty="0" smtClean="0"/>
            <a:t>1</a:t>
          </a:r>
          <a:endParaRPr lang="en-US" sz="3400" kern="1200" dirty="0"/>
        </a:p>
      </dsp:txBody>
      <dsp:txXfrm rot="-5400000">
        <a:off x="1" y="579764"/>
        <a:ext cx="1156394" cy="495598"/>
      </dsp:txXfrm>
    </dsp:sp>
    <dsp:sp modelId="{F7BFD60A-BA49-422D-A845-6F0FF37DD161}">
      <dsp:nvSpPr>
        <dsp:cNvPr id="0" name=""/>
        <dsp:cNvSpPr/>
      </dsp:nvSpPr>
      <dsp:spPr>
        <a:xfrm rot="5400000">
          <a:off x="4293418" y="-3135456"/>
          <a:ext cx="1073794" cy="734784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904" tIns="10795" rIns="10795" bIns="10795" numCol="1" spcCol="1270" anchor="ctr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o-MO" sz="1700" kern="1200" dirty="0" smtClean="0"/>
            <a:t>Confirmarea dispunerii de participare în program;</a:t>
          </a:r>
          <a:endParaRPr lang="en-US" sz="1700" kern="120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o-MO" sz="1700" kern="1200" dirty="0" smtClean="0"/>
            <a:t>Enumerarea domeniilor de interes pe care compania ar dori să le susțină în cadrul programului;</a:t>
          </a:r>
          <a:endParaRPr lang="en-US" sz="1700" kern="1200" dirty="0"/>
        </a:p>
      </dsp:txBody>
      <dsp:txXfrm rot="-5400000">
        <a:off x="1156394" y="53986"/>
        <a:ext cx="7295425" cy="968958"/>
      </dsp:txXfrm>
    </dsp:sp>
    <dsp:sp modelId="{DDDD5A08-9C84-4BC0-A28B-1317C7D7F8EE}">
      <dsp:nvSpPr>
        <dsp:cNvPr id="0" name=""/>
        <dsp:cNvSpPr/>
      </dsp:nvSpPr>
      <dsp:spPr>
        <a:xfrm rot="5400000">
          <a:off x="-247798" y="1707802"/>
          <a:ext cx="1651992" cy="1156394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o-MO" sz="3400" kern="1200" dirty="0" smtClean="0"/>
            <a:t>2</a:t>
          </a:r>
          <a:endParaRPr lang="en-US" sz="3400" kern="1200" dirty="0"/>
        </a:p>
      </dsp:txBody>
      <dsp:txXfrm rot="-5400000">
        <a:off x="1" y="2038200"/>
        <a:ext cx="1156394" cy="495598"/>
      </dsp:txXfrm>
    </dsp:sp>
    <dsp:sp modelId="{EBAEE1EE-E38E-436E-A69C-B2CFF148FFCE}">
      <dsp:nvSpPr>
        <dsp:cNvPr id="0" name=""/>
        <dsp:cNvSpPr/>
      </dsp:nvSpPr>
      <dsp:spPr>
        <a:xfrm rot="5400000">
          <a:off x="4293418" y="-1677020"/>
          <a:ext cx="1073794" cy="734784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904" tIns="10795" rIns="10795" bIns="10795" numCol="1" spcCol="1270" anchor="ctr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o-MO" sz="1700" kern="1200" dirty="0" smtClean="0"/>
            <a:t>Participarea în comisia de evaluare a proiectelor;</a:t>
          </a:r>
          <a:endParaRPr lang="en-US" sz="1700" kern="120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o-MO" sz="1700" kern="1200" dirty="0" smtClean="0"/>
            <a:t>Selectarea independentă a unui/unor proiecte ce vor fi finanțate și discuții cu beneficiarii pentru îmbunătățirea, modificarea proiectului.</a:t>
          </a:r>
          <a:endParaRPr lang="en-US" sz="1700" kern="1200" dirty="0"/>
        </a:p>
      </dsp:txBody>
      <dsp:txXfrm rot="-5400000">
        <a:off x="1156394" y="1512422"/>
        <a:ext cx="7295425" cy="968958"/>
      </dsp:txXfrm>
    </dsp:sp>
    <dsp:sp modelId="{A84B9CA0-3AD2-4D6A-95D4-9D34C4E5FAAD}">
      <dsp:nvSpPr>
        <dsp:cNvPr id="0" name=""/>
        <dsp:cNvSpPr/>
      </dsp:nvSpPr>
      <dsp:spPr>
        <a:xfrm rot="5400000">
          <a:off x="-247798" y="3166238"/>
          <a:ext cx="1651992" cy="1156394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o-MO" sz="3400" kern="1200" dirty="0" smtClean="0"/>
            <a:t>3</a:t>
          </a:r>
          <a:endParaRPr lang="en-US" sz="3400" kern="1200" dirty="0"/>
        </a:p>
      </dsp:txBody>
      <dsp:txXfrm rot="-5400000">
        <a:off x="1" y="3496636"/>
        <a:ext cx="1156394" cy="495598"/>
      </dsp:txXfrm>
    </dsp:sp>
    <dsp:sp modelId="{ECABCEDF-5D05-4A9F-978A-F2CBDB853B0F}">
      <dsp:nvSpPr>
        <dsp:cNvPr id="0" name=""/>
        <dsp:cNvSpPr/>
      </dsp:nvSpPr>
      <dsp:spPr>
        <a:xfrm rot="5400000">
          <a:off x="4293418" y="-218584"/>
          <a:ext cx="1073794" cy="734784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904" tIns="10795" rIns="10795" bIns="10795" numCol="1" spcCol="1270" anchor="ctr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o-MO" sz="1700" kern="1200" dirty="0" smtClean="0"/>
            <a:t>Semnarea acordului de colaborare și derularea proiectului;</a:t>
          </a:r>
          <a:endParaRPr lang="en-US" sz="1700" kern="120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o-MO" sz="1700" kern="1200" dirty="0" smtClean="0"/>
            <a:t>Monitorizarea eficienței, corectitudinii și efectivității proiectelor. </a:t>
          </a:r>
          <a:endParaRPr lang="en-US" sz="1700" kern="1200" dirty="0"/>
        </a:p>
      </dsp:txBody>
      <dsp:txXfrm rot="-5400000">
        <a:off x="1156394" y="2970858"/>
        <a:ext cx="7295425" cy="96895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TitlePictureLineup">
  <dgm:title val=""/>
  <dgm:desc val=""/>
  <dgm:catLst>
    <dgm:cat type="picture" pri="18000"/>
    <dgm:cat type="pictureconvert" pri="180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1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40" srcId="0" destId="10" srcOrd="0" destOrd="0"/>
        <dgm:cxn modelId="5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dir/>
    </dgm:varLst>
    <dgm:choose name="Name1">
      <dgm:if name="Name2" func="var" arg="dir" op="equ" val="norm">
        <dgm:alg type="lin">
          <dgm:param type="linDir" val="fromL"/>
          <dgm:param type="fallback" val="1D"/>
          <dgm:param type="horzAlign" val="ctr"/>
          <dgm:param type="vertAlign" val="mid"/>
          <dgm:param type="nodeVertAlign" val="t"/>
        </dgm:alg>
      </dgm:if>
      <dgm:else name="Name3">
        <dgm:alg type="lin">
          <dgm:param type="linDir" val="fromR"/>
          <dgm:param type="fallback" val="1D"/>
          <dgm:param type="horzAlign" val="ctr"/>
          <dgm:param type="vertAlign" val="mid"/>
          <dgm:param type="nodeVertAlign" val="t"/>
        </dgm:alg>
      </dgm:else>
    </dgm:choose>
    <dgm:shape xmlns:r="http://schemas.openxmlformats.org/officeDocument/2006/relationships" r:blip="">
      <dgm:adjLst/>
    </dgm:shape>
    <dgm:constrLst>
      <dgm:constr type="h" for="des" forName="Child" op="equ"/>
      <dgm:constr type="w" for="des" forName="Child" op="equ"/>
      <dgm:constr type="h" for="des" forName="Accent" op="equ"/>
      <dgm:constr type="w" for="des" forName="Accent" op="equ"/>
      <dgm:constr type="primFontSz" for="des" forName="Parent" op="equ"/>
      <dgm:constr type="primFontSz" for="des" forName="Child" op="equ"/>
      <dgm:constr type="w" for="ch" forName="composite" refType="w"/>
      <dgm:constr type="h" for="ch" forName="composite" refType="h"/>
      <dgm:constr type="sp" refType="w" refFor="ch" refForName="composite" op="equ" fact="0.1"/>
      <dgm:constr type="w" for="ch" forName="sibTrans" refType="w" refFor="ch" refForName="composite" op="equ" fact="0.05"/>
      <dgm:constr type="h" for="ch" forName="sibTrans" refType="w" refFor="ch" refForName="sibTrans" op="equ"/>
    </dgm:constrLst>
    <dgm:forEach name="nodesForEach" axis="ch" ptType="node">
      <dgm:layoutNode name="composite">
        <dgm:alg type="composite">
          <dgm:param type="ar" val="0.5"/>
        </dgm:alg>
        <dgm:shape xmlns:r="http://schemas.openxmlformats.org/officeDocument/2006/relationships" r:blip="">
          <dgm:adjLst/>
        </dgm:shape>
        <dgm:choose name="Name4">
          <dgm:if name="Name5" func="var" arg="dir" op="equ" val="norm">
            <dgm:constrLst>
              <dgm:constr type="l" for="ch" forName="Parent" refType="w" fact="0"/>
              <dgm:constr type="t" for="ch" forName="Parent" refType="h" fact="0"/>
              <dgm:constr type="w" for="ch" forName="Parent" refType="w"/>
              <dgm:constr type="h" for="ch" forName="Parent" refType="h" fact="0.1"/>
              <dgm:constr type="l" for="ch" forName="Accent" refType="w" fact="0"/>
              <dgm:constr type="b" for="ch" forName="Accent" refType="h"/>
              <dgm:constr type="w" for="ch" forName="Accent" refType="w" fact="0"/>
              <dgm:constr type="h" for="ch" forName="Accent" refType="h" fact="0.9"/>
              <dgm:constr type="l" for="ch" forName="Image" refType="w" fact="0.05"/>
              <dgm:constr type="t" for="ch" forName="Image" refType="h" fact="0.13"/>
              <dgm:constr type="w" for="ch" forName="Image" refType="w" fact="0.9467"/>
              <dgm:constr type="h" for="ch" forName="Image" refType="h" fact="0.405"/>
              <dgm:constr type="l" for="ch" forName="Child" refType="w" fact="0.05"/>
              <dgm:constr type="t" for="ch" forName="Child" refType="h" fact="0.535"/>
              <dgm:constr type="w" for="ch" forName="Child" refType="w" fact="0.9467"/>
              <dgm:constr type="h" for="ch" forName="Child" refType="h" fact="0.465"/>
            </dgm:constrLst>
          </dgm:if>
          <dgm:else name="Name6">
            <dgm:constrLst>
              <dgm:constr type="l" for="ch" forName="Parent" refType="w" fact="0"/>
              <dgm:constr type="t" for="ch" forName="Parent" refType="h" fact="0"/>
              <dgm:constr type="w" for="ch" forName="Parent" refType="w"/>
              <dgm:constr type="h" for="ch" forName="Parent" refType="h" fact="0.1"/>
              <dgm:constr type="l" for="ch" forName="Accent" refType="w"/>
              <dgm:constr type="b" for="ch" forName="Accent" refType="h"/>
              <dgm:constr type="h" for="ch" forName="Accent" refType="h" fact="0.9"/>
              <dgm:constr type="l" for="ch" forName="Image" refType="w" fact="0"/>
              <dgm:constr type="t" for="ch" forName="Image" refType="h" fact="0.13"/>
              <dgm:constr type="w" for="ch" forName="Image" refType="w" fact="0.9467"/>
              <dgm:constr type="h" for="ch" forName="Image" refType="h" fact="0.405"/>
              <dgm:constr type="l" for="ch" forName="Child" refType="w" fact="0"/>
              <dgm:constr type="t" for="ch" forName="Child" refType="h" fact="0.535"/>
              <dgm:constr type="w" for="ch" forName="Child" refType="w" fact="0.9467"/>
              <dgm:constr type="h" for="ch" forName="Child" refType="h" fact="0.465"/>
            </dgm:constrLst>
          </dgm:else>
        </dgm:choose>
        <dgm:forEach name="Name7" axis="self" ptType="node">
          <dgm:layoutNode name="Accent" styleLbl="alignAcc1">
            <dgm:alg type="sp"/>
            <dgm:shape xmlns:r="http://schemas.openxmlformats.org/officeDocument/2006/relationships" type="line" r:blip="">
              <dgm:adjLst/>
            </dgm:shape>
            <dgm:presOf/>
          </dgm:layoutNode>
          <dgm:layoutNode name="Image">
            <dgm:alg type="sp"/>
            <dgm:shape xmlns:r="http://schemas.openxmlformats.org/officeDocument/2006/relationships" type="rect" r:blip="" blipPhldr="1">
              <dgm:adjLst/>
            </dgm:shape>
            <dgm:presOf/>
          </dgm:layoutNode>
          <dgm:layoutNode name="Child" styleLbl="revTx">
            <dgm:varLst>
              <dgm:bulletEnabled val="1"/>
            </dgm:varLst>
            <dgm:choose name="Name8">
              <dgm:if name="Name9" axis="ch" ptType="node" func="cnt" op="gt" val="1">
                <dgm:choose name="Name10">
                  <dgm:if name="Name11" func="var" arg="dir" op="equ" val="norm">
                    <dgm:alg type="tx">
                      <dgm:param type="shpTxLTRAlignCh" val="l"/>
                      <dgm:param type="shpTxRTLAlignCh" val="r"/>
                      <dgm:param type="txAnchorVert" val="t"/>
                      <dgm:param type="stBulletLvl" val="1"/>
                    </dgm:alg>
                  </dgm:if>
                  <dgm:else name="Name12">
                    <dgm:alg type="tx">
                      <dgm:param type="shpTxLTRAlignCh" val="l"/>
                      <dgm:param type="shpTxRTLAlignCh" val="r"/>
                      <dgm:param type="txAnchorVert" val="t"/>
                      <dgm:param type="stBulletLvl" val="1"/>
                    </dgm:alg>
                  </dgm:else>
                </dgm:choose>
              </dgm:if>
              <dgm:else name="Name13">
                <dgm:choose name="Name14">
                  <dgm:if name="Name15" func="var" arg="dir" op="equ" val="norm">
                    <dgm:alg type="tx">
                      <dgm:param type="shpTxLTRAlignCh" val="l"/>
                      <dgm:param type="shpTxRTLAlignCh" val="r"/>
                      <dgm:param type="txAnchorVert" val="t"/>
                      <dgm:param type="stBulletLvl" val="2"/>
                    </dgm:alg>
                  </dgm:if>
                  <dgm:else name="Name16">
                    <dgm:alg type="tx">
                      <dgm:param type="shpTxLTRAlignCh" val="l"/>
                      <dgm:param type="shpTxRTLAlignCh" val="r"/>
                      <dgm:param type="txAnchorVert" val="t"/>
                      <dgm:param type="stBulletLvl" val="2"/>
                    </dgm:alg>
                  </dgm:else>
                </dgm:choose>
              </dgm:else>
            </dgm:choose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2"/>
              <dgm:constr type="rMarg" refType="primFontSz" fact="0.2"/>
              <dgm:constr type="tMarg" refType="primFontSz" fact="0.2"/>
              <dgm:constr type="bMarg" refType="primFontSz" fact="0.2"/>
            </dgm:constrLst>
            <dgm:ruleLst>
              <dgm:rule type="primFontSz" val="5" fact="NaN" max="NaN"/>
            </dgm:ruleLst>
          </dgm:layoutNode>
          <dgm:layoutNode name="Parent" styleLbl="alignNode1">
            <dgm:varLst>
              <dgm:bulletEnabled val="1"/>
            </dgm:varLst>
            <dgm:alg type="tx">
              <dgm:param type="shpTxLTRAlignCh" val="ctr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self"/>
            <dgm:constrLst>
              <dgm:constr type="lMarg" refType="primFontSz" fact="0.2"/>
              <dgm:constr type="rMarg" refType="primFontSz" fact="0.2"/>
              <dgm:constr type="tMarg" refType="primFontSz" fact="0.2"/>
              <dgm:constr type="bMarg" refType="primFontSz" fact="0.2"/>
            </dgm:constrLst>
            <dgm:ruleLst>
              <dgm:rule type="primFontSz" val="5" fact="NaN" max="NaN"/>
            </dgm:ruleLst>
          </dgm:layoutNode>
        </dgm:forEach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HexagonCluster">
  <dgm:title val=""/>
  <dgm:desc val=""/>
  <dgm:catLst>
    <dgm:cat type="picture" pri="21000"/>
    <dgm:cat type="relationship" pri="3200"/>
    <dgm:cat type="pictureconvert" pri="21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clrData>
  <dgm:layoutNode name="Name0">
    <dgm:varLst>
      <dgm:chMax val="21"/>
      <dgm:chPref val="21"/>
    </dgm:varLst>
    <dgm:shape xmlns:r="http://schemas.openxmlformats.org/officeDocument/2006/relationships" r:blip="">
      <dgm:adjLst/>
    </dgm:shape>
    <dgm:choose name="Name1">
      <dgm:if name="Name2" axis="ch" ptType="node" func="cnt" op="equ" val="1">
        <dgm:alg type="composite">
          <dgm:param type="ar" val="1.3871"/>
        </dgm:alg>
        <dgm:constrLst>
          <dgm:constr type="primFontSz" for="des" ptType="node" op="equ" val="65"/>
          <dgm:constr type="l" for="ch" forName="text1" refType="w" fact="0.4525"/>
          <dgm:constr type="t" for="ch" forName="text1" refType="h" fact="0.346"/>
          <dgm:constr type="w" for="ch" forName="text1" refType="w" fact="0.5475"/>
          <dgm:constr type="h" for="ch" forName="text1" refType="h" fact="0.654"/>
          <dgm:constr type="l" for="ch" forName="textaccent1" refType="w" fact="0.4652"/>
          <dgm:constr type="t" for="ch" forName="textaccent1" refType="h" fact="0.6348"/>
          <dgm:constr type="w" for="ch" forName="textaccent1" refType="w" fact="0.0639"/>
          <dgm:constr type="h" for="ch" forName="textaccent1" refType="h" fact="0.0765"/>
          <dgm:constr type="l" for="ch" forName="image1" refType="w" fact="0"/>
          <dgm:constr type="t" for="ch" forName="image1" refType="h" fact="0"/>
          <dgm:constr type="w" for="ch" forName="image1" refType="w" fact="0.5468"/>
          <dgm:constr type="h" for="ch" forName="image1" refType="h" fact="0.6538"/>
          <dgm:constr type="l" for="ch" forName="imageaccent1" refType="w" fact="0.3702"/>
          <dgm:constr type="t" for="ch" forName="imageaccent1" refType="h" fact="0.5633"/>
          <dgm:constr type="w" for="ch" forName="imageaccent1" refType="w" fact="0.0639"/>
          <dgm:constr type="h" for="ch" forName="imageaccent1" refType="h" fact="0.0765"/>
        </dgm:constrLst>
      </dgm:if>
      <dgm:if name="Name3" axis="ch" ptType="node" func="cnt" op="equ" val="2">
        <dgm:alg type="composite">
          <dgm:param type="ar" val="2.6443"/>
        </dgm:alg>
        <dgm:constrLst>
          <dgm:constr type="primFontSz" for="des" ptType="node" op="equ" val="65"/>
          <dgm:constr type="l" for="ch" forName="text1" refType="w" fact="0.2383"/>
          <dgm:constr type="t" for="ch" forName="text1" refType="h" fact="0.3501"/>
          <dgm:constr type="w" for="ch" forName="text1" refType="w" fact="0.285"/>
          <dgm:constr type="h" for="ch" forName="text1" refType="h" fact="0.6499"/>
          <dgm:constr type="l" for="ch" forName="textaccent1" refType="w" fact="0.2472"/>
          <dgm:constr type="t" for="ch" forName="textaccent1" refType="h" fact="0.6371"/>
          <dgm:constr type="w" for="ch" forName="textaccent1" refType="w" fact="0.0333"/>
          <dgm:constr type="h" for="ch" forName="textaccent1" refType="h" fact="0.076"/>
          <dgm:constr type="l" for="ch" forName="image1" refType="w" fact="0"/>
          <dgm:constr type="t" for="ch" forName="image1" refType="h" fact="0"/>
          <dgm:constr type="w" for="ch" forName="image1" refType="w" fact="0.285"/>
          <dgm:constr type="h" for="ch" forName="image1" refType="h" fact="0.6499"/>
          <dgm:constr type="l" for="ch" forName="imageaccent1" refType="w" fact="0.1942"/>
          <dgm:constr type="t" for="ch" forName="imageaccent1" refType="h" fact="0.5602"/>
          <dgm:constr type="w" for="ch" forName="imageaccent1" refType="w" fact="0.0333"/>
          <dgm:constr type="h" for="ch" forName="imageaccent1" refType="h" fact="0.076"/>
          <dgm:constr type="l" for="ch" forName="text2" refType="w" fact="0.4767"/>
          <dgm:constr type="t" for="ch" forName="text2" refType="h" fact="0"/>
          <dgm:constr type="w" for="ch" forName="text2" refType="w" fact="0.285"/>
          <dgm:constr type="h" for="ch" forName="text2" refType="h" fact="0.6499"/>
          <dgm:constr type="l" for="ch" forName="textaccent2" refType="w" fact="0.6709"/>
          <dgm:constr type="t" for="ch" forName="textaccent2" refType="h" fact="0.5602"/>
          <dgm:constr type="w" for="ch" forName="textaccent2" refType="w" fact="0.0333"/>
          <dgm:constr type="h" for="ch" forName="textaccent2" refType="h" fact="0.076"/>
          <dgm:constr type="l" for="ch" forName="image2" refType="w" fact="0.715"/>
          <dgm:constr type="t" for="ch" forName="image2" refType="h" fact="0.3501"/>
          <dgm:constr type="w" for="ch" forName="image2" refType="w" fact="0.285"/>
          <dgm:constr type="h" for="ch" forName="image2" refType="h" fact="0.6499"/>
          <dgm:constr type="l" for="ch" forName="imageaccent2" refType="w" fact="0.7239"/>
          <dgm:constr type="t" for="ch" forName="imageaccent2" refType="h" fact="0.6371"/>
          <dgm:constr type="w" for="ch" forName="imageaccent2" refType="w" fact="0.0333"/>
          <dgm:constr type="h" for="ch" forName="imageaccent2" refType="h" fact="0.076"/>
        </dgm:constrLst>
      </dgm:if>
      <dgm:if name="Name4" axis="ch" ptType="node" func="cnt" op="equ" val="3">
        <dgm:alg type="composite">
          <dgm:param type="ar" val="1.5623"/>
        </dgm:alg>
        <dgm:constrLst>
          <dgm:constr type="primFontSz" for="des" ptType="node" op="equ" val="65"/>
          <dgm:constr type="l" for="ch" forName="text1" refType="w" fact="0.2402"/>
          <dgm:constr type="t" for="ch" forName="text1" refType="h" fact="0.6215"/>
          <dgm:constr type="w" for="ch" forName="text1" refType="w" fact="0.281"/>
          <dgm:constr type="h" for="ch" forName="text1" refType="h" fact="0.3785"/>
          <dgm:constr type="l" for="ch" forName="textaccent1" refType="w" fact="0.2475"/>
          <dgm:constr type="t" for="ch" forName="textaccent1" refType="h" fact="0.7886"/>
          <dgm:constr type="w" for="ch" forName="textaccent1" refType="w" fact="0.0329"/>
          <dgm:constr type="h" for="ch" forName="textaccent1" refType="h" fact="0.0443"/>
          <dgm:constr type="l" for="ch" forName="image1" refType="w" fact="0"/>
          <dgm:constr type="t" for="ch" forName="image1" refType="h" fact="0.4182"/>
          <dgm:constr type="w" for="ch" forName="image1" refType="w" fact="0.281"/>
          <dgm:constr type="h" for="ch" forName="image1" refType="h" fact="0.3785"/>
          <dgm:constr type="l" for="ch" forName="imageaccent1" refType="w" fact="0.1913"/>
          <dgm:constr type="t" for="ch" forName="imageaccent1" refType="h" fact="0.7467"/>
          <dgm:constr type="w" for="ch" forName="imageaccent1" refType="w" fact="0.0329"/>
          <dgm:constr type="h" for="ch" forName="imageaccent1" refType="h" fact="0.0443"/>
          <dgm:constr type="l" for="ch" forName="text2" refType="w" fact="0.4796"/>
          <dgm:constr type="t" for="ch" forName="text2" refType="h" fact="0.4137"/>
          <dgm:constr type="w" for="ch" forName="text2" refType="w" fact="0.281"/>
          <dgm:constr type="h" for="ch" forName="text2" refType="h" fact="0.3785"/>
          <dgm:constr type="l" for="ch" forName="textaccent2" refType="w" fact="0.6717"/>
          <dgm:constr type="t" for="ch" forName="textaccent2" refType="h" fact="0.7418"/>
          <dgm:constr type="w" for="ch" forName="textaccent2" refType="w" fact="0.0329"/>
          <dgm:constr type="h" for="ch" forName="textaccent2" refType="h" fact="0.0443"/>
          <dgm:constr type="l" for="ch" forName="image2" refType="w" fact="0.719"/>
          <dgm:constr type="t" for="ch" forName="image2" refType="h" fact="0.6215"/>
          <dgm:constr type="w" for="ch" forName="image2" refType="w" fact="0.281"/>
          <dgm:constr type="h" for="ch" forName="image2" refType="h" fact="0.3785"/>
          <dgm:constr type="l" for="ch" forName="imageaccent2" refType="w" fact="0.7263"/>
          <dgm:constr type="t" for="ch" forName="imageaccent2" refType="h" fact="0.7886"/>
          <dgm:constr type="w" for="ch" forName="imageaccent2" refType="w" fact="0.0329"/>
          <dgm:constr type="h" for="ch" forName="imageaccent2" refType="h" fact="0.0443"/>
          <dgm:constr type="l" for="ch" forName="text3" refType="w" fact="0.2402"/>
          <dgm:constr type="t" for="ch" forName="text3" refType="h" fact="0.2068"/>
          <dgm:constr type="w" for="ch" forName="text3" refType="w" fact="0.281"/>
          <dgm:constr type="h" for="ch" forName="text3" refType="h" fact="0.3785"/>
          <dgm:constr type="l" for="ch" forName="textaccent3" refType="w" fact="0.4307"/>
          <dgm:constr type="t" for="ch" forName="textaccent3" refType="h" fact="0.215"/>
          <dgm:constr type="w" for="ch" forName="textaccent3" refType="w" fact="0.0329"/>
          <dgm:constr type="h" for="ch" forName="textaccent3" refType="h" fact="0.0443"/>
          <dgm:constr type="l" for="ch" forName="image3" refType="w" fact="0.4796"/>
          <dgm:constr type="t" for="ch" forName="image3" refType="h" fact="0"/>
          <dgm:constr type="w" for="ch" forName="image3" refType="w" fact="0.281"/>
          <dgm:constr type="h" for="ch" forName="image3" refType="h" fact="0.3785"/>
          <dgm:constr type="l" for="ch" forName="imageaccent3" refType="w" fact="0.4879"/>
          <dgm:constr type="t" for="ch" forName="imageaccent3" refType="h" fact="0.1662"/>
          <dgm:constr type="w" for="ch" forName="imageaccent3" refType="w" fact="0.0329"/>
          <dgm:constr type="h" for="ch" forName="imageaccent3" refType="h" fact="0.0443"/>
        </dgm:constrLst>
      </dgm:if>
      <dgm:if name="Name5" axis="ch" ptType="node" func="cnt" op="equ" val="4">
        <dgm:alg type="composite">
          <dgm:param type="ar" val="1.943"/>
        </dgm:alg>
        <dgm:constrLst>
          <dgm:constr type="primFontSz" for="des" ptType="node" op="equ" val="65"/>
          <dgm:constr type="l" for="ch" forName="image2" refType="w" fact="0.5787"/>
          <dgm:constr type="t" for="ch" forName="image2" refType="h" fact="0.6208"/>
          <dgm:constr type="w" for="ch" forName="image2" refType="w" fact="0.227"/>
          <dgm:constr type="h" for="ch" forName="image2" refType="h" fact="0.3786"/>
          <dgm:constr type="l" for="ch" forName="text4" refType="w" fact="0.5787"/>
          <dgm:constr type="t" for="ch" forName="text4" refType="h" fact="0.2081"/>
          <dgm:constr type="w" for="ch" forName="text4" refType="w" fact="0.227"/>
          <dgm:constr type="h" for="ch" forName="text4" refType="h" fact="0.3786"/>
          <dgm:constr type="l" for="ch" forName="text2" refType="w" fact="0.3852"/>
          <dgm:constr type="t" for="ch" forName="text2" refType="h" fact="0.4127"/>
          <dgm:constr type="w" for="ch" forName="text2" refType="w" fact="0.227"/>
          <dgm:constr type="h" for="ch" forName="text2" refType="h" fact="0.3786"/>
          <dgm:constr type="l" for="ch" forName="image3" refType="w" fact="0.3852"/>
          <dgm:constr type="t" for="ch" forName="image3" refType="h" fact="0"/>
          <dgm:constr type="w" for="ch" forName="image3" refType="w" fact="0.227"/>
          <dgm:constr type="h" for="ch" forName="image3" refType="h" fact="0.3786"/>
          <dgm:constr type="l" for="ch" forName="text1" refType="w" fact="0.1927"/>
          <dgm:constr type="t" for="ch" forName="text1" refType="h" fact="0.6214"/>
          <dgm:constr type="w" for="ch" forName="text1" refType="w" fact="0.227"/>
          <dgm:constr type="h" for="ch" forName="text1" refType="h" fact="0.3786"/>
          <dgm:constr type="l" for="ch" forName="textaccent1" refType="w" fact="0.1998"/>
          <dgm:constr type="t" for="ch" forName="textaccent1" refType="h" fact="0.7887"/>
          <dgm:constr type="w" for="ch" forName="textaccent1" refType="w" fact="0.0265"/>
          <dgm:constr type="h" for="ch" forName="textaccent1" refType="h" fact="0.0444"/>
          <dgm:constr type="l" for="ch" forName="image1" refType="w" fact="0"/>
          <dgm:constr type="t" for="ch" forName="image1" refType="h" fact="0.4156"/>
          <dgm:constr type="w" for="ch" forName="image1" refType="w" fact="0.227"/>
          <dgm:constr type="h" for="ch" forName="image1" refType="h" fact="0.3786"/>
          <dgm:constr type="l" for="ch" forName="imageaccent1" refType="w" fact="0.1537"/>
          <dgm:constr type="t" for="ch" forName="imageaccent1" refType="h" fact="0.7417"/>
          <dgm:constr type="w" for="ch" forName="imageaccent1" refType="w" fact="0.0265"/>
          <dgm:constr type="h" for="ch" forName="imageaccent1" refType="h" fact="0.0444"/>
          <dgm:constr type="l" for="ch" forName="textaccent2" refType="w" fact="0.5407"/>
          <dgm:constr type="t" for="ch" forName="textaccent2" refType="h" fact="0.7384"/>
          <dgm:constr type="w" for="ch" forName="textaccent2" refType="w" fact="0.0265"/>
          <dgm:constr type="h" for="ch" forName="textaccent2" refType="h" fact="0.0444"/>
          <dgm:constr type="l" for="ch" forName="imageaccent2" refType="w" fact="0.5839"/>
          <dgm:constr type="t" for="ch" forName="imageaccent2" refType="h" fact="0.7904"/>
          <dgm:constr type="w" for="ch" forName="imageaccent2" refType="w" fact="0.0265"/>
          <dgm:constr type="h" for="ch" forName="imageaccent2" refType="h" fact="0.0444"/>
          <dgm:constr type="l" for="ch" forName="text3" refType="w" fact="0.1927"/>
          <dgm:constr type="t" for="ch" forName="text3" refType="h" fact="0.2087"/>
          <dgm:constr type="w" for="ch" forName="text3" refType="w" fact="0.227"/>
          <dgm:constr type="h" for="ch" forName="text3" refType="h" fact="0.3786"/>
          <dgm:constr type="l" for="ch" forName="textaccent3" refType="w" fact="0.3472"/>
          <dgm:constr type="t" for="ch" forName="textaccent3" refType="h" fact="0.2165"/>
          <dgm:constr type="w" for="ch" forName="textaccent3" refType="w" fact="0.0265"/>
          <dgm:constr type="h" for="ch" forName="textaccent3" refType="h" fact="0.0444"/>
          <dgm:constr type="l" for="ch" forName="imageaccent3" refType="w" fact="0.3904"/>
          <dgm:constr type="t" for="ch" forName="imageaccent3" refType="h" fact="0.1678"/>
          <dgm:constr type="w" for="ch" forName="imageaccent3" refType="w" fact="0.0265"/>
          <dgm:constr type="h" for="ch" forName="imageaccent3" refType="h" fact="0.0444"/>
          <dgm:constr type="l" for="ch" forName="textaccent4" refType="w" fact="0.7739"/>
          <dgm:constr type="t" for="ch" forName="textaccent4" refType="h" fact="0.3752"/>
          <dgm:constr type="w" for="ch" forName="textaccent4" refType="w" fact="0.0265"/>
          <dgm:constr type="h" for="ch" forName="textaccent4" refType="h" fact="0.0444"/>
          <dgm:constr type="l" for="ch" forName="image4" refType="w" fact="0.773"/>
          <dgm:constr type="t" for="ch" forName="image4" refType="h" fact="0.4162"/>
          <dgm:constr type="w" for="ch" forName="image4" refType="w" fact="0.227"/>
          <dgm:constr type="h" for="ch" forName="image4" refType="h" fact="0.3786"/>
          <dgm:constr type="l" for="ch" forName="imageaccent4" refType="w" fact="0.8188"/>
          <dgm:constr type="t" for="ch" forName="imageaccent4" refType="h" fact="0.4229"/>
          <dgm:constr type="w" for="ch" forName="imageaccent4" refType="w" fact="0.0265"/>
          <dgm:constr type="h" for="ch" forName="imageaccent4" refType="h" fact="0.0444"/>
        </dgm:constrLst>
      </dgm:if>
      <dgm:if name="Name6" axis="ch" ptType="node" func="cnt" op="equ" val="5">
        <dgm:alg type="composite">
          <dgm:param type="ar" val="2.3203"/>
        </dgm:alg>
        <dgm:constrLst>
          <dgm:constr type="primFontSz" for="des" ptType="node" op="equ" val="65"/>
          <dgm:constr type="l" for="ch" forName="image4" refType="w" fact="0.6491"/>
          <dgm:constr type="t" for="ch" forName="image4" refType="h" fact="0.4193"/>
          <dgm:constr type="w" for="ch" forName="image4" refType="w" fact="0.1886"/>
          <dgm:constr type="h" for="ch" forName="image4" refType="h" fact="0.3757"/>
          <dgm:constr type="l" for="ch" forName="text5" refType="w" fact="0.6491"/>
          <dgm:constr type="t" for="ch" forName="text5" refType="h" fact="0.004"/>
          <dgm:constr type="w" for="ch" forName="text5" refType="w" fact="0.1886"/>
          <dgm:constr type="h" for="ch" forName="text5" refType="h" fact="0.3757"/>
          <dgm:constr type="l" for="ch" forName="image5" refType="w" fact="0.8114"/>
          <dgm:constr type="t" for="ch" forName="image5" refType="h" fact="0.2136"/>
          <dgm:constr type="w" for="ch" forName="image5" refType="w" fact="0.1886"/>
          <dgm:constr type="h" for="ch" forName="image5" refType="h" fact="0.3757"/>
          <dgm:constr type="l" for="ch" forName="image2" refType="w" fact="0.4868"/>
          <dgm:constr type="t" for="ch" forName="image2" refType="h" fact="0.6235"/>
          <dgm:constr type="w" for="ch" forName="image2" refType="w" fact="0.1886"/>
          <dgm:constr type="h" for="ch" forName="image2" refType="h" fact="0.3757"/>
          <dgm:constr type="l" for="ch" forName="text4" refType="w" fact="0.4868"/>
          <dgm:constr type="t" for="ch" forName="text4" refType="h" fact="0.2081"/>
          <dgm:constr type="w" for="ch" forName="text4" refType="w" fact="0.1886"/>
          <dgm:constr type="h" for="ch" forName="text4" refType="h" fact="0.3757"/>
          <dgm:constr type="l" for="ch" forName="text2" refType="w" fact="0.3246"/>
          <dgm:constr type="t" for="ch" forName="text2" refType="h" fact="0.4154"/>
          <dgm:constr type="w" for="ch" forName="text2" refType="w" fact="0.1886"/>
          <dgm:constr type="h" for="ch" forName="text2" refType="h" fact="0.3757"/>
          <dgm:constr type="l" for="ch" forName="image3" refType="w" fact="0.3246"/>
          <dgm:constr type="t" for="ch" forName="image3" refType="h" fact="0"/>
          <dgm:constr type="w" for="ch" forName="image3" refType="w" fact="0.1886"/>
          <dgm:constr type="h" for="ch" forName="image3" refType="h" fact="0.3757"/>
          <dgm:constr type="l" for="ch" forName="text1" refType="w" fact="0.1623"/>
          <dgm:constr type="t" for="ch" forName="text1" refType="h" fact="0.6243"/>
          <dgm:constr type="w" for="ch" forName="text1" refType="w" fact="0.1886"/>
          <dgm:constr type="h" for="ch" forName="text1" refType="h" fact="0.3757"/>
          <dgm:constr type="l" for="ch" forName="text3" refType="w" fact="0.1623"/>
          <dgm:constr type="t" for="ch" forName="text3" refType="h" fact="0.2089"/>
          <dgm:constr type="w" for="ch" forName="text3" refType="w" fact="0.1886"/>
          <dgm:constr type="h" for="ch" forName="text3" refType="h" fact="0.3757"/>
          <dgm:constr type="l" for="ch" forName="textaccent1" refType="w" fact="0.1668"/>
          <dgm:constr type="t" for="ch" forName="textaccent1" refType="h" fact="0.7923"/>
          <dgm:constr type="w" for="ch" forName="textaccent1" refType="w" fact="0.022"/>
          <dgm:constr type="h" for="ch" forName="textaccent1" refType="h" fact="0.044"/>
          <dgm:constr type="l" for="ch" forName="image1" refType="w" fact="0"/>
          <dgm:constr type="t" for="ch" forName="image1" refType="h" fact="0.4166"/>
          <dgm:constr type="w" for="ch" forName="image1" refType="w" fact="0.1886"/>
          <dgm:constr type="h" for="ch" forName="image1" refType="h" fact="0.3757"/>
          <dgm:constr type="l" for="ch" forName="imageaccent1" refType="w" fact="0.1292"/>
          <dgm:constr type="t" for="ch" forName="imageaccent1" refType="h" fact="0.7424"/>
          <dgm:constr type="w" for="ch" forName="imageaccent1" refType="w" fact="0.022"/>
          <dgm:constr type="h" for="ch" forName="imageaccent1" refType="h" fact="0.044"/>
          <dgm:constr type="l" for="ch" forName="textaccent2" refType="w" fact="0.4544"/>
          <dgm:constr type="t" for="ch" forName="textaccent2" refType="h" fact="0.7404"/>
          <dgm:constr type="w" for="ch" forName="textaccent2" refType="w" fact="0.022"/>
          <dgm:constr type="h" for="ch" forName="textaccent2" refType="h" fact="0.044"/>
          <dgm:constr type="l" for="ch" forName="imageaccent2" refType="w" fact="0.4914"/>
          <dgm:constr type="t" for="ch" forName="imageaccent2" refType="h" fact="0.7907"/>
          <dgm:constr type="w" for="ch" forName="imageaccent2" refType="w" fact="0.022"/>
          <dgm:constr type="h" for="ch" forName="imageaccent2" refType="h" fact="0.044"/>
          <dgm:constr type="l" for="ch" forName="textaccent3" refType="w" fact="0.2915"/>
          <dgm:constr type="t" for="ch" forName="textaccent3" refType="h" fact="0.216"/>
          <dgm:constr type="w" for="ch" forName="textaccent3" refType="w" fact="0.022"/>
          <dgm:constr type="h" for="ch" forName="textaccent3" refType="h" fact="0.044"/>
          <dgm:constr type="l" for="ch" forName="imageaccent3" refType="w" fact="0.3299"/>
          <dgm:constr type="t" for="ch" forName="imageaccent3" refType="h" fact="0.1665"/>
          <dgm:constr type="w" for="ch" forName="imageaccent3" refType="w" fact="0.022"/>
          <dgm:constr type="h" for="ch" forName="imageaccent3" refType="h" fact="0.044"/>
          <dgm:constr type="l" for="ch" forName="textaccent4" refType="w" fact="0.65"/>
          <dgm:constr type="t" for="ch" forName="textaccent4" refType="h" fact="0.3746"/>
          <dgm:constr type="w" for="ch" forName="textaccent4" refType="w" fact="0.022"/>
          <dgm:constr type="h" for="ch" forName="textaccent4" refType="h" fact="0.044"/>
          <dgm:constr type="l" for="ch" forName="imageaccent4" refType="w" fact="0.6859"/>
          <dgm:constr type="t" for="ch" forName="imageaccent4" refType="h" fact="0.4261"/>
          <dgm:constr type="w" for="ch" forName="imageaccent4" refType="w" fact="0.022"/>
          <dgm:constr type="h" for="ch" forName="imageaccent4" refType="h" fact="0.044"/>
          <dgm:constr type="l" for="ch" forName="textaccent5" refType="w" fact="0.8123"/>
          <dgm:constr type="t" for="ch" forName="textaccent5" refType="h" fact="0.1724"/>
          <dgm:constr type="w" for="ch" forName="textaccent5" refType="w" fact="0.022"/>
          <dgm:constr type="h" for="ch" forName="textaccent5" refType="h" fact="0.044"/>
          <dgm:constr type="l" for="ch" forName="imageaccent5" refType="w" fact="0.849"/>
          <dgm:constr type="t" for="ch" forName="imageaccent5" refType="h" fact="0.222"/>
          <dgm:constr type="w" for="ch" forName="imageaccent5" refType="w" fact="0.022"/>
          <dgm:constr type="h" for="ch" forName="imageaccent5" refType="h" fact="0.044"/>
        </dgm:constrLst>
      </dgm:if>
      <dgm:if name="Name7" axis="ch" ptType="node" func="cnt" op="equ" val="6">
        <dgm:alg type="composite">
          <dgm:param type="ar" val="1.9179"/>
        </dgm:alg>
        <dgm:constrLst>
          <dgm:constr type="primFontSz" for="des" ptType="node" op="equ" val="65"/>
          <dgm:constr type="l" for="ch" forName="image4" refType="w" fact="0.6491"/>
          <dgm:constr type="t" for="ch" forName="image4" refType="h" fact="0.3466"/>
          <dgm:constr type="w" for="ch" forName="image4" refType="w" fact="0.1886"/>
          <dgm:constr type="h" for="ch" forName="image4" refType="h" fact="0.3106"/>
          <dgm:constr type="l" for="ch" forName="text5" refType="w" fact="0.6491"/>
          <dgm:constr type="t" for="ch" forName="text5" refType="h" fact="0.0033"/>
          <dgm:constr type="w" for="ch" forName="text5" refType="w" fact="0.1886"/>
          <dgm:constr type="h" for="ch" forName="text5" refType="h" fact="0.3106"/>
          <dgm:constr type="l" for="ch" forName="image5" refType="w" fact="0.8114"/>
          <dgm:constr type="t" for="ch" forName="image5" refType="h" fact="0.1766"/>
          <dgm:constr type="w" for="ch" forName="image5" refType="w" fact="0.1886"/>
          <dgm:constr type="h" for="ch" forName="image5" refType="h" fact="0.3106"/>
          <dgm:constr type="l" for="ch" forName="image2" refType="w" fact="0.4868"/>
          <dgm:constr type="t" for="ch" forName="image2" refType="h" fact="0.5154"/>
          <dgm:constr type="w" for="ch" forName="image2" refType="w" fact="0.1886"/>
          <dgm:constr type="h" for="ch" forName="image2" refType="h" fact="0.3106"/>
          <dgm:constr type="l" for="ch" forName="text4" refType="w" fact="0.4868"/>
          <dgm:constr type="t" for="ch" forName="text4" refType="h" fact="0.172"/>
          <dgm:constr type="w" for="ch" forName="text4" refType="w" fact="0.1886"/>
          <dgm:constr type="h" for="ch" forName="text4" refType="h" fact="0.3106"/>
          <dgm:constr type="l" for="ch" forName="text2" refType="w" fact="0.3246"/>
          <dgm:constr type="t" for="ch" forName="text2" refType="h" fact="0.3434"/>
          <dgm:constr type="w" for="ch" forName="text2" refType="w" fact="0.1886"/>
          <dgm:constr type="h" for="ch" forName="text2" refType="h" fact="0.3106"/>
          <dgm:constr type="l" for="ch" forName="image3" refType="w" fact="0.3246"/>
          <dgm:constr type="t" for="ch" forName="image3" refType="h" fact="0"/>
          <dgm:constr type="w" for="ch" forName="image3" refType="w" fact="0.1886"/>
          <dgm:constr type="h" for="ch" forName="image3" refType="h" fact="0.3106"/>
          <dgm:constr type="l" for="ch" forName="text1" refType="w" fact="0.1623"/>
          <dgm:constr type="t" for="ch" forName="text1" refType="h" fact="0.516"/>
          <dgm:constr type="w" for="ch" forName="text1" refType="w" fact="0.1886"/>
          <dgm:constr type="h" for="ch" forName="text1" refType="h" fact="0.3106"/>
          <dgm:constr type="l" for="ch" forName="text3" refType="w" fact="0.1623"/>
          <dgm:constr type="t" for="ch" forName="text3" refType="h" fact="0.1727"/>
          <dgm:constr type="w" for="ch" forName="text3" refType="w" fact="0.1886"/>
          <dgm:constr type="h" for="ch" forName="text3" refType="h" fact="0.3106"/>
          <dgm:constr type="l" for="ch" forName="textaccent1" refType="w" fact="0.1668"/>
          <dgm:constr type="t" for="ch" forName="textaccent1" refType="h" fact="0.6549"/>
          <dgm:constr type="w" for="ch" forName="textaccent1" refType="w" fact="0.022"/>
          <dgm:constr type="h" for="ch" forName="textaccent1" refType="h" fact="0.0364"/>
          <dgm:constr type="l" for="ch" forName="image1" refType="w" fact="0"/>
          <dgm:constr type="t" for="ch" forName="image1" refType="h" fact="0.3443"/>
          <dgm:constr type="w" for="ch" forName="image1" refType="w" fact="0.1886"/>
          <dgm:constr type="h" for="ch" forName="image1" refType="h" fact="0.3106"/>
          <dgm:constr type="l" for="ch" forName="imageaccent1" refType="w" fact="0.1292"/>
          <dgm:constr type="t" for="ch" forName="imageaccent1" refType="h" fact="0.6137"/>
          <dgm:constr type="w" for="ch" forName="imageaccent1" refType="w" fact="0.022"/>
          <dgm:constr type="h" for="ch" forName="imageaccent1" refType="h" fact="0.0364"/>
          <dgm:constr type="l" for="ch" forName="textaccent2" refType="w" fact="0.4544"/>
          <dgm:constr type="t" for="ch" forName="textaccent2" refType="h" fact="0.612"/>
          <dgm:constr type="w" for="ch" forName="textaccent2" refType="w" fact="0.022"/>
          <dgm:constr type="h" for="ch" forName="textaccent2" refType="h" fact="0.0364"/>
          <dgm:constr type="l" for="ch" forName="imageaccent2" refType="w" fact="0.4914"/>
          <dgm:constr type="t" for="ch" forName="imageaccent2" refType="h" fact="0.6536"/>
          <dgm:constr type="w" for="ch" forName="imageaccent2" refType="w" fact="0.022"/>
          <dgm:constr type="h" for="ch" forName="imageaccent2" refType="h" fact="0.0364"/>
          <dgm:constr type="l" for="ch" forName="textaccent3" refType="w" fact="0.2915"/>
          <dgm:constr type="t" for="ch" forName="textaccent3" refType="h" fact="0.1786"/>
          <dgm:constr type="w" for="ch" forName="textaccent3" refType="w" fact="0.022"/>
          <dgm:constr type="h" for="ch" forName="textaccent3" refType="h" fact="0.0364"/>
          <dgm:constr type="l" for="ch" forName="imageaccent3" refType="w" fact="0.3299"/>
          <dgm:constr type="t" for="ch" forName="imageaccent3" refType="h" fact="0.1376"/>
          <dgm:constr type="w" for="ch" forName="imageaccent3" refType="w" fact="0.022"/>
          <dgm:constr type="h" for="ch" forName="imageaccent3" refType="h" fact="0.0364"/>
          <dgm:constr type="l" for="ch" forName="textaccent4" refType="w" fact="0.65"/>
          <dgm:constr type="t" for="ch" forName="textaccent4" refType="h" fact="0.3096"/>
          <dgm:constr type="w" for="ch" forName="textaccent4" refType="w" fact="0.022"/>
          <dgm:constr type="h" for="ch" forName="textaccent4" refType="h" fact="0.0364"/>
          <dgm:constr type="l" for="ch" forName="imageaccent4" refType="w" fact="0.6859"/>
          <dgm:constr type="t" for="ch" forName="imageaccent4" refType="h" fact="0.3522"/>
          <dgm:constr type="w" for="ch" forName="imageaccent4" refType="w" fact="0.022"/>
          <dgm:constr type="h" for="ch" forName="imageaccent4" refType="h" fact="0.0364"/>
          <dgm:constr type="l" for="ch" forName="textaccent5" refType="w" fact="0.8123"/>
          <dgm:constr type="t" for="ch" forName="textaccent5" refType="h" fact="0.1425"/>
          <dgm:constr type="w" for="ch" forName="textaccent5" refType="w" fact="0.022"/>
          <dgm:constr type="h" for="ch" forName="textaccent5" refType="h" fact="0.0364"/>
          <dgm:constr type="l" for="ch" forName="imageaccent5" refType="w" fact="0.849"/>
          <dgm:constr type="t" for="ch" forName="imageaccent5" refType="h" fact="0.1835"/>
          <dgm:constr type="w" for="ch" forName="imageaccent5" refType="w" fact="0.022"/>
          <dgm:constr type="h" for="ch" forName="imageaccent5" refType="h" fact="0.0364"/>
          <dgm:constr type="l" for="ch" forName="image6" refType="w" fact="0.6491"/>
          <dgm:constr type="t" for="ch" forName="image6" refType="h" fact="0.6894"/>
          <dgm:constr type="w" for="ch" forName="image6" refType="w" fact="0.1886"/>
          <dgm:constr type="h" for="ch" forName="image6" refType="h" fact="0.3106"/>
          <dgm:constr type="l" for="ch" forName="text6" refType="w" fact="0.8114"/>
          <dgm:constr type="t" for="ch" forName="text6" refType="h" fact="0.5194"/>
          <dgm:constr type="w" for="ch" forName="text6" refType="w" fact="0.1886"/>
          <dgm:constr type="h" for="ch" forName="text6" refType="h" fact="0.3106"/>
          <dgm:constr type="l" for="ch" forName="imageaccent6" refType="w" fact="0.8138"/>
          <dgm:constr type="t" for="ch" forName="imageaccent6" refType="h" fact="0.8257"/>
          <dgm:constr type="w" for="ch" forName="imageaccent6" refType="w" fact="0.022"/>
          <dgm:constr type="h" for="ch" forName="imageaccent6" refType="h" fact="0.0364"/>
          <dgm:constr type="l" for="ch" forName="textaccent6" refType="w" fact="0.8488"/>
          <dgm:constr type="t" for="ch" forName="textaccent6" refType="h" fact="0.7914"/>
          <dgm:constr type="w" for="ch" forName="textaccent6" refType="w" fact="0.022"/>
          <dgm:constr type="h" for="ch" forName="textaccent6" refType="h" fact="0.0364"/>
        </dgm:constrLst>
      </dgm:if>
      <dgm:if name="Name8" axis="ch" ptType="node" func="cnt" op="equ" val="7">
        <dgm:alg type="composite">
          <dgm:param type="ar" val="1.6382"/>
        </dgm:alg>
        <dgm:constrLst>
          <dgm:constr type="primFontSz" for="des" ptType="node" op="equ" val="65"/>
          <dgm:constr type="l" for="ch" forName="image4" refType="w" fact="0.6491"/>
          <dgm:constr type="t" for="ch" forName="image4" refType="h" fact="0.2961"/>
          <dgm:constr type="w" for="ch" forName="image4" refType="w" fact="0.1886"/>
          <dgm:constr type="h" for="ch" forName="image4" refType="h" fact="0.2653"/>
          <dgm:constr type="l" for="ch" forName="text5" refType="w" fact="0.6491"/>
          <dgm:constr type="t" for="ch" forName="text5" refType="h" fact="0.0028"/>
          <dgm:constr type="w" for="ch" forName="text5" refType="w" fact="0.1886"/>
          <dgm:constr type="h" for="ch" forName="text5" refType="h" fact="0.2653"/>
          <dgm:constr type="l" for="ch" forName="image5" refType="w" fact="0.8114"/>
          <dgm:constr type="t" for="ch" forName="image5" refType="h" fact="0.1508"/>
          <dgm:constr type="w" for="ch" forName="image5" refType="w" fact="0.1886"/>
          <dgm:constr type="h" for="ch" forName="image5" refType="h" fact="0.2653"/>
          <dgm:constr type="l" for="ch" forName="image2" refType="w" fact="0.4868"/>
          <dgm:constr type="t" for="ch" forName="image2" refType="h" fact="0.4402"/>
          <dgm:constr type="w" for="ch" forName="image2" refType="w" fact="0.1886"/>
          <dgm:constr type="h" for="ch" forName="image2" refType="h" fact="0.2653"/>
          <dgm:constr type="l" for="ch" forName="text4" refType="w" fact="0.4868"/>
          <dgm:constr type="t" for="ch" forName="text4" refType="h" fact="0.1469"/>
          <dgm:constr type="w" for="ch" forName="text4" refType="w" fact="0.1886"/>
          <dgm:constr type="h" for="ch" forName="text4" refType="h" fact="0.2653"/>
          <dgm:constr type="l" for="ch" forName="text2" refType="w" fact="0.3246"/>
          <dgm:constr type="t" for="ch" forName="text2" refType="h" fact="0.2933"/>
          <dgm:constr type="w" for="ch" forName="text2" refType="w" fact="0.1886"/>
          <dgm:constr type="h" for="ch" forName="text2" refType="h" fact="0.2653"/>
          <dgm:constr type="l" for="ch" forName="image3" refType="w" fact="0.3246"/>
          <dgm:constr type="t" for="ch" forName="image3" refType="h" fact="0"/>
          <dgm:constr type="w" for="ch" forName="image3" refType="w" fact="0.1886"/>
          <dgm:constr type="h" for="ch" forName="image3" refType="h" fact="0.2653"/>
          <dgm:constr type="l" for="ch" forName="text1" refType="w" fact="0.1623"/>
          <dgm:constr type="t" for="ch" forName="text1" refType="h" fact="0.4408"/>
          <dgm:constr type="w" for="ch" forName="text1" refType="w" fact="0.1886"/>
          <dgm:constr type="h" for="ch" forName="text1" refType="h" fact="0.2653"/>
          <dgm:constr type="l" for="ch" forName="text3" refType="w" fact="0.1623"/>
          <dgm:constr type="t" for="ch" forName="text3" refType="h" fact="0.1475"/>
          <dgm:constr type="w" for="ch" forName="text3" refType="w" fact="0.1886"/>
          <dgm:constr type="h" for="ch" forName="text3" refType="h" fact="0.2653"/>
          <dgm:constr type="l" for="ch" forName="textaccent1" refType="w" fact="0.1668"/>
          <dgm:constr type="t" for="ch" forName="textaccent1" refType="h" fact="0.5594"/>
          <dgm:constr type="w" for="ch" forName="textaccent1" refType="w" fact="0.022"/>
          <dgm:constr type="h" for="ch" forName="textaccent1" refType="h" fact="0.0311"/>
          <dgm:constr type="l" for="ch" forName="image1" refType="w" fact="0"/>
          <dgm:constr type="t" for="ch" forName="image1" refType="h" fact="0.2941"/>
          <dgm:constr type="w" for="ch" forName="image1" refType="w" fact="0.1886"/>
          <dgm:constr type="h" for="ch" forName="image1" refType="h" fact="0.2653"/>
          <dgm:constr type="l" for="ch" forName="imageaccent1" refType="w" fact="0.1292"/>
          <dgm:constr type="t" for="ch" forName="imageaccent1" refType="h" fact="0.5242"/>
          <dgm:constr type="w" for="ch" forName="imageaccent1" refType="w" fact="0.022"/>
          <dgm:constr type="h" for="ch" forName="imageaccent1" refType="h" fact="0.0311"/>
          <dgm:constr type="l" for="ch" forName="textaccent2" refType="w" fact="0.4544"/>
          <dgm:constr type="t" for="ch" forName="textaccent2" refType="h" fact="0.5228"/>
          <dgm:constr type="w" for="ch" forName="textaccent2" refType="w" fact="0.022"/>
          <dgm:constr type="h" for="ch" forName="textaccent2" refType="h" fact="0.0311"/>
          <dgm:constr type="l" for="ch" forName="imageaccent2" refType="w" fact="0.4914"/>
          <dgm:constr type="t" for="ch" forName="imageaccent2" refType="h" fact="0.5583"/>
          <dgm:constr type="w" for="ch" forName="imageaccent2" refType="w" fact="0.022"/>
          <dgm:constr type="h" for="ch" forName="imageaccent2" refType="h" fact="0.0311"/>
          <dgm:constr type="l" for="ch" forName="textaccent3" refType="w" fact="0.2907"/>
          <dgm:constr type="t" for="ch" forName="textaccent3" refType="h" fact="0.1511"/>
          <dgm:constr type="w" for="ch" forName="textaccent3" refType="w" fact="0.022"/>
          <dgm:constr type="h" for="ch" forName="textaccent3" refType="h" fact="0.0311"/>
          <dgm:constr type="l" for="ch" forName="imageaccent3" refType="w" fact="0.3299"/>
          <dgm:constr type="t" for="ch" forName="imageaccent3" refType="h" fact="0.1175"/>
          <dgm:constr type="w" for="ch" forName="imageaccent3" refType="w" fact="0.022"/>
          <dgm:constr type="h" for="ch" forName="imageaccent3" refType="h" fact="0.0311"/>
          <dgm:constr type="l" for="ch" forName="textaccent4" refType="w" fact="0.65"/>
          <dgm:constr type="t" for="ch" forName="textaccent4" refType="h" fact="0.2645"/>
          <dgm:constr type="w" for="ch" forName="textaccent4" refType="w" fact="0.022"/>
          <dgm:constr type="h" for="ch" forName="textaccent4" refType="h" fact="0.0311"/>
          <dgm:constr type="l" for="ch" forName="imageaccent4" refType="w" fact="0.6859"/>
          <dgm:constr type="t" for="ch" forName="imageaccent4" refType="h" fact="0.3008"/>
          <dgm:constr type="w" for="ch" forName="imageaccent4" refType="w" fact="0.022"/>
          <dgm:constr type="h" for="ch" forName="imageaccent4" refType="h" fact="0.0311"/>
          <dgm:constr type="l" for="ch" forName="textaccent5" refType="w" fact="0.8123"/>
          <dgm:constr type="t" for="ch" forName="textaccent5" refType="h" fact="0.1217"/>
          <dgm:constr type="w" for="ch" forName="textaccent5" refType="w" fact="0.022"/>
          <dgm:constr type="h" for="ch" forName="textaccent5" refType="h" fact="0.0311"/>
          <dgm:constr type="l" for="ch" forName="imageaccent5" refType="w" fact="0.849"/>
          <dgm:constr type="t" for="ch" forName="imageaccent5" refType="h" fact="0.1567"/>
          <dgm:constr type="w" for="ch" forName="imageaccent5" refType="w" fact="0.022"/>
          <dgm:constr type="h" for="ch" forName="imageaccent5" refType="h" fact="0.0311"/>
          <dgm:constr type="l" for="ch" forName="image6" refType="w" fact="0.6491"/>
          <dgm:constr type="t" for="ch" forName="image6" refType="h" fact="0.5889"/>
          <dgm:constr type="w" for="ch" forName="image6" refType="w" fact="0.1886"/>
          <dgm:constr type="h" for="ch" forName="image6" refType="h" fact="0.2653"/>
          <dgm:constr type="l" for="ch" forName="text6" refType="w" fact="0.8114"/>
          <dgm:constr type="t" for="ch" forName="text6" refType="h" fact="0.4436"/>
          <dgm:constr type="w" for="ch" forName="text6" refType="w" fact="0.1886"/>
          <dgm:constr type="h" for="ch" forName="text6" refType="h" fact="0.2653"/>
          <dgm:constr type="l" for="ch" forName="imageaccent6" refType="w" fact="0.8138"/>
          <dgm:constr type="t" for="ch" forName="imageaccent6" refType="h" fact="0.7053"/>
          <dgm:constr type="w" for="ch" forName="imageaccent6" refType="w" fact="0.022"/>
          <dgm:constr type="h" for="ch" forName="imageaccent6" refType="h" fact="0.0311"/>
          <dgm:constr type="l" for="ch" forName="textaccent6" refType="w" fact="0.8488"/>
          <dgm:constr type="t" for="ch" forName="textaccent6" refType="h" fact="0.676"/>
          <dgm:constr type="w" for="ch" forName="textaccent6" refType="w" fact="0.022"/>
          <dgm:constr type="h" for="ch" forName="textaccent6" refType="h" fact="0.0311"/>
          <dgm:constr type="l" for="ch" forName="text7" refType="w" fact="0.3244"/>
          <dgm:constr type="t" for="ch" forName="text7" refType="h" fact="0.5872"/>
          <dgm:constr type="w" for="ch" forName="text7" refType="w" fact="0.1886"/>
          <dgm:constr type="h" for="ch" forName="text7" refType="h" fact="0.2653"/>
          <dgm:constr type="l" for="ch" forName="image7" refType="w" fact="0.1622"/>
          <dgm:constr type="t" for="ch" forName="image7" refType="h" fact="0.7347"/>
          <dgm:constr type="w" for="ch" forName="image7" refType="w" fact="0.1886"/>
          <dgm:constr type="h" for="ch" forName="image7" refType="h" fact="0.2653"/>
          <dgm:constr type="l" for="ch" forName="imageaccent7" refType="w" fact="0.2905"/>
          <dgm:constr type="t" for="ch" forName="imageaccent7" refType="h" fact="0.7384"/>
          <dgm:constr type="w" for="ch" forName="imageaccent7" refType="w" fact="0.022"/>
          <dgm:constr type="h" for="ch" forName="imageaccent7" refType="h" fact="0.0311"/>
          <dgm:constr type="l" for="ch" forName="textaccent7" refType="w" fact="0.3298"/>
          <dgm:constr type="t" for="ch" forName="textaccent7" refType="h" fact="0.7048"/>
          <dgm:constr type="w" for="ch" forName="textaccent7" refType="w" fact="0.022"/>
          <dgm:constr type="h" for="ch" forName="textaccent7" refType="h" fact="0.0311"/>
        </dgm:constrLst>
      </dgm:if>
      <dgm:if name="Name9" axis="ch" ptType="node" func="cnt" op="equ" val="8">
        <dgm:alg type="composite">
          <dgm:param type="ar" val="1.8974"/>
        </dgm:alg>
        <dgm:constrLst>
          <dgm:constr type="primFontSz" for="des" ptType="node" op="equ" val="65"/>
          <dgm:constr type="l" for="ch" forName="image4" refType="w" fact="0.5589"/>
          <dgm:constr type="t" for="ch" forName="image4" refType="h" fact="0.2952"/>
          <dgm:constr type="w" for="ch" forName="image4" refType="w" fact="0.1624"/>
          <dgm:constr type="h" for="ch" forName="image4" refType="h" fact="0.2645"/>
          <dgm:constr type="l" for="ch" forName="text5" refType="w" fact="0.5589"/>
          <dgm:constr type="t" for="ch" forName="text5" refType="h" fact="0.0028"/>
          <dgm:constr type="w" for="ch" forName="text5" refType="w" fact="0.1624"/>
          <dgm:constr type="h" for="ch" forName="text5" refType="h" fact="0.2645"/>
          <dgm:constr type="l" for="ch" forName="image5" refType="w" fact="0.6986"/>
          <dgm:constr type="t" for="ch" forName="image5" refType="h" fact="0.1504"/>
          <dgm:constr type="w" for="ch" forName="image5" refType="w" fact="0.1624"/>
          <dgm:constr type="h" for="ch" forName="image5" refType="h" fact="0.2645"/>
          <dgm:constr type="l" for="ch" forName="image2" refType="w" fact="0.4192"/>
          <dgm:constr type="t" for="ch" forName="image2" refType="h" fact="0.439"/>
          <dgm:constr type="w" for="ch" forName="image2" refType="w" fact="0.1624"/>
          <dgm:constr type="h" for="ch" forName="image2" refType="h" fact="0.2645"/>
          <dgm:constr type="l" for="ch" forName="text4" refType="w" fact="0.4192"/>
          <dgm:constr type="t" for="ch" forName="text4" refType="h" fact="0.1465"/>
          <dgm:constr type="w" for="ch" forName="text4" refType="w" fact="0.1624"/>
          <dgm:constr type="h" for="ch" forName="text4" refType="h" fact="0.2645"/>
          <dgm:constr type="l" for="ch" forName="text2" refType="w" fact="0.2794"/>
          <dgm:constr type="t" for="ch" forName="text2" refType="h" fact="0.2925"/>
          <dgm:constr type="w" for="ch" forName="text2" refType="w" fact="0.1624"/>
          <dgm:constr type="h" for="ch" forName="text2" refType="h" fact="0.2645"/>
          <dgm:constr type="l" for="ch" forName="image3" refType="w" fact="0.2794"/>
          <dgm:constr type="t" for="ch" forName="image3" refType="h" fact="0"/>
          <dgm:constr type="w" for="ch" forName="image3" refType="w" fact="0.1624"/>
          <dgm:constr type="h" for="ch" forName="image3" refType="h" fact="0.2645"/>
          <dgm:constr type="l" for="ch" forName="text1" refType="w" fact="0.1397"/>
          <dgm:constr type="t" for="ch" forName="text1" refType="h" fact="0.4395"/>
          <dgm:constr type="w" for="ch" forName="text1" refType="w" fact="0.1624"/>
          <dgm:constr type="h" for="ch" forName="text1" refType="h" fact="0.2645"/>
          <dgm:constr type="l" for="ch" forName="text3" refType="w" fact="0.1397"/>
          <dgm:constr type="t" for="ch" forName="text3" refType="h" fact="0.1471"/>
          <dgm:constr type="w" for="ch" forName="text3" refType="w" fact="0.1624"/>
          <dgm:constr type="h" for="ch" forName="text3" refType="h" fact="0.2645"/>
          <dgm:constr type="l" for="ch" forName="textaccent1" refType="w" fact="0.1436"/>
          <dgm:constr type="t" for="ch" forName="textaccent1" refType="h" fact="0.5578"/>
          <dgm:constr type="w" for="ch" forName="textaccent1" refType="w" fact="0.0189"/>
          <dgm:constr type="h" for="ch" forName="textaccent1" refType="h" fact="0.031"/>
          <dgm:constr type="l" for="ch" forName="image1" refType="w" fact="0"/>
          <dgm:constr type="t" for="ch" forName="image1" refType="h" fact="0.2933"/>
          <dgm:constr type="w" for="ch" forName="image1" refType="w" fact="0.1624"/>
          <dgm:constr type="h" for="ch" forName="image1" refType="h" fact="0.2645"/>
          <dgm:constr type="l" for="ch" forName="imageaccent1" refType="w" fact="0.1112"/>
          <dgm:constr type="t" for="ch" forName="imageaccent1" refType="h" fact="0.5227"/>
          <dgm:constr type="w" for="ch" forName="imageaccent1" refType="w" fact="0.0189"/>
          <dgm:constr type="h" for="ch" forName="imageaccent1" refType="h" fact="0.031"/>
          <dgm:constr type="l" for="ch" forName="textaccent2" refType="w" fact="0.3912"/>
          <dgm:constr type="t" for="ch" forName="textaccent2" refType="h" fact="0.5213"/>
          <dgm:constr type="w" for="ch" forName="textaccent2" refType="w" fact="0.0189"/>
          <dgm:constr type="h" for="ch" forName="textaccent2" refType="h" fact="0.031"/>
          <dgm:constr type="l" for="ch" forName="imageaccent2" refType="w" fact="0.4231"/>
          <dgm:constr type="t" for="ch" forName="imageaccent2" refType="h" fact="0.5567"/>
          <dgm:constr type="w" for="ch" forName="imageaccent2" refType="w" fact="0.0189"/>
          <dgm:constr type="h" for="ch" forName="imageaccent2" refType="h" fact="0.031"/>
          <dgm:constr type="l" for="ch" forName="textaccent3" refType="w" fact="0.2502"/>
          <dgm:constr type="t" for="ch" forName="textaccent3" refType="h" fact="0.1507"/>
          <dgm:constr type="w" for="ch" forName="textaccent3" refType="w" fact="0.0189"/>
          <dgm:constr type="h" for="ch" forName="textaccent3" refType="h" fact="0.031"/>
          <dgm:constr type="l" for="ch" forName="imageaccent3" refType="w" fact="0.2841"/>
          <dgm:constr type="t" for="ch" forName="imageaccent3" refType="h" fact="0.1172"/>
          <dgm:constr type="w" for="ch" forName="imageaccent3" refType="w" fact="0.0189"/>
          <dgm:constr type="h" for="ch" forName="imageaccent3" refType="h" fact="0.031"/>
          <dgm:constr type="l" for="ch" forName="textaccent4" refType="w" fact="0.5596"/>
          <dgm:constr type="t" for="ch" forName="textaccent4" refType="h" fact="0.2637"/>
          <dgm:constr type="w" for="ch" forName="textaccent4" refType="w" fact="0.0189"/>
          <dgm:constr type="h" for="ch" forName="textaccent4" refType="h" fact="0.031"/>
          <dgm:constr type="l" for="ch" forName="imageaccent4" refType="w" fact="0.5905"/>
          <dgm:constr type="t" for="ch" forName="imageaccent4" refType="h" fact="0.3"/>
          <dgm:constr type="w" for="ch" forName="imageaccent4" refType="w" fact="0.0189"/>
          <dgm:constr type="h" for="ch" forName="imageaccent4" refType="h" fact="0.031"/>
          <dgm:constr type="l" for="ch" forName="textaccent5" refType="w" fact="0.6993"/>
          <dgm:constr type="t" for="ch" forName="textaccent5" refType="h" fact="0.1214"/>
          <dgm:constr type="w" for="ch" forName="textaccent5" refType="w" fact="0.0189"/>
          <dgm:constr type="h" for="ch" forName="textaccent5" refType="h" fact="0.031"/>
          <dgm:constr type="l" for="ch" forName="imageaccent5" refType="w" fact="0.731"/>
          <dgm:constr type="t" for="ch" forName="imageaccent5" refType="h" fact="0.1563"/>
          <dgm:constr type="w" for="ch" forName="imageaccent5" refType="w" fact="0.0189"/>
          <dgm:constr type="h" for="ch" forName="imageaccent5" refType="h" fact="0.031"/>
          <dgm:constr type="l" for="ch" forName="image6" refType="w" fact="0.5589"/>
          <dgm:constr type="t" for="ch" forName="image6" refType="h" fact="0.5872"/>
          <dgm:constr type="w" for="ch" forName="image6" refType="w" fact="0.1624"/>
          <dgm:constr type="h" for="ch" forName="image6" refType="h" fact="0.2645"/>
          <dgm:constr type="l" for="ch" forName="text6" refType="w" fact="0.6986"/>
          <dgm:constr type="t" for="ch" forName="text6" refType="h" fact="0.4424"/>
          <dgm:constr type="w" for="ch" forName="text6" refType="w" fact="0.1624"/>
          <dgm:constr type="h" for="ch" forName="text6" refType="h" fact="0.2645"/>
          <dgm:constr type="l" for="ch" forName="imageaccent6" refType="w" fact="0.7007"/>
          <dgm:constr type="t" for="ch" forName="imageaccent6" refType="h" fact="0.7033"/>
          <dgm:constr type="w" for="ch" forName="imageaccent6" refType="w" fact="0.0189"/>
          <dgm:constr type="h" for="ch" forName="imageaccent6" refType="h" fact="0.031"/>
          <dgm:constr type="l" for="ch" forName="textaccent6" refType="w" fact="0.7308"/>
          <dgm:constr type="t" for="ch" forName="textaccent6" refType="h" fact="0.6741"/>
          <dgm:constr type="w" for="ch" forName="textaccent6" refType="w" fact="0.0189"/>
          <dgm:constr type="h" for="ch" forName="textaccent6" refType="h" fact="0.031"/>
          <dgm:constr type="l" for="ch" forName="text7" refType="w" fact="0.2793"/>
          <dgm:constr type="t" for="ch" forName="text7" refType="h" fact="0.5856"/>
          <dgm:constr type="w" for="ch" forName="text7" refType="w" fact="0.1624"/>
          <dgm:constr type="h" for="ch" forName="text7" refType="h" fact="0.2645"/>
          <dgm:constr type="l" for="ch" forName="image7" refType="w" fact="0.1396"/>
          <dgm:constr type="t" for="ch" forName="image7" refType="h" fact="0.7326"/>
          <dgm:constr type="w" for="ch" forName="image7" refType="w" fact="0.1624"/>
          <dgm:constr type="h" for="ch" forName="image7" refType="h" fact="0.2645"/>
          <dgm:constr type="l" for="ch" forName="imageaccent7" refType="w" fact="0.2501"/>
          <dgm:constr type="t" for="ch" forName="imageaccent7" refType="h" fact="0.7363"/>
          <dgm:constr type="w" for="ch" forName="imageaccent7" refType="w" fact="0.0189"/>
          <dgm:constr type="h" for="ch" forName="imageaccent7" refType="h" fact="0.031"/>
          <dgm:constr type="l" for="ch" forName="textaccent7" refType="w" fact="0.284"/>
          <dgm:constr type="t" for="ch" forName="textaccent7" refType="h" fact="0.7028"/>
          <dgm:constr type="w" for="ch" forName="textaccent7" refType="w" fact="0.0189"/>
          <dgm:constr type="h" for="ch" forName="textaccent7" refType="h" fact="0.031"/>
          <dgm:constr type="l" for="ch" forName="image8" refType="w" fact="0.6979"/>
          <dgm:constr type="t" for="ch" forName="image8" refType="h" fact="0.7355"/>
          <dgm:constr type="w" for="ch" forName="image8" refType="w" fact="0.1624"/>
          <dgm:constr type="h" for="ch" forName="image8" refType="h" fact="0.2645"/>
          <dgm:constr type="l" for="ch" forName="text8" refType="w" fact="0.8376"/>
          <dgm:constr type="t" for="ch" forName="text8" refType="h" fact="0.5906"/>
          <dgm:constr type="w" for="ch" forName="text8" refType="w" fact="0.1624"/>
          <dgm:constr type="h" for="ch" forName="text8" refType="h" fact="0.2645"/>
          <dgm:constr type="l" for="ch" forName="imageaccent8" refType="w" fact="0.8397"/>
          <dgm:constr type="t" for="ch" forName="imageaccent8" refType="h" fact="0.8516"/>
          <dgm:constr type="w" for="ch" forName="imageaccent8" refType="w" fact="0.0189"/>
          <dgm:constr type="h" for="ch" forName="imageaccent8" refType="h" fact="0.031"/>
          <dgm:constr type="l" for="ch" forName="textaccent8" refType="w" fact="0.8698"/>
          <dgm:constr type="t" for="ch" forName="textaccent8" refType="h" fact="0.8223"/>
          <dgm:constr type="w" for="ch" forName="textaccent8" refType="w" fact="0.0189"/>
          <dgm:constr type="h" for="ch" forName="textaccent8" refType="h" fact="0.031"/>
        </dgm:constrLst>
      </dgm:if>
      <dgm:if name="Name10" axis="ch" ptType="node" func="cnt" op="equ" val="9">
        <dgm:alg type="composite">
          <dgm:param type="ar" val="1.8986"/>
        </dgm:alg>
        <dgm:constrLst>
          <dgm:constr type="primFontSz" for="des" ptType="node" op="equ" val="65"/>
          <dgm:constr type="l" for="ch" forName="image4" refType="w" fact="0.5585"/>
          <dgm:constr type="t" for="ch" forName="image4" refType="h" fact="0.2952"/>
          <dgm:constr type="w" for="ch" forName="image4" refType="w" fact="0.1623"/>
          <dgm:constr type="h" for="ch" forName="image4" refType="h" fact="0.2645"/>
          <dgm:constr type="l" for="ch" forName="text5" refType="w" fact="0.5585"/>
          <dgm:constr type="t" for="ch" forName="text5" refType="h" fact="0.0028"/>
          <dgm:constr type="w" for="ch" forName="text5" refType="w" fact="0.1623"/>
          <dgm:constr type="h" for="ch" forName="text5" refType="h" fact="0.2645"/>
          <dgm:constr type="l" for="ch" forName="image5" refType="w" fact="0.6982"/>
          <dgm:constr type="t" for="ch" forName="image5" refType="h" fact="0.1504"/>
          <dgm:constr type="w" for="ch" forName="image5" refType="w" fact="0.1623"/>
          <dgm:constr type="h" for="ch" forName="image5" refType="h" fact="0.2645"/>
          <dgm:constr type="l" for="ch" forName="image2" refType="w" fact="0.4189"/>
          <dgm:constr type="t" for="ch" forName="image2" refType="h" fact="0.439"/>
          <dgm:constr type="w" for="ch" forName="image2" refType="w" fact="0.1623"/>
          <dgm:constr type="h" for="ch" forName="image2" refType="h" fact="0.2645"/>
          <dgm:constr type="l" for="ch" forName="text4" refType="w" fact="0.4189"/>
          <dgm:constr type="t" for="ch" forName="text4" refType="h" fact="0.1465"/>
          <dgm:constr type="w" for="ch" forName="text4" refType="w" fact="0.1623"/>
          <dgm:constr type="h" for="ch" forName="text4" refType="h" fact="0.2645"/>
          <dgm:constr type="l" for="ch" forName="text2" refType="w" fact="0.2793"/>
          <dgm:constr type="t" for="ch" forName="text2" refType="h" fact="0.2925"/>
          <dgm:constr type="w" for="ch" forName="text2" refType="w" fact="0.1623"/>
          <dgm:constr type="h" for="ch" forName="text2" refType="h" fact="0.2645"/>
          <dgm:constr type="l" for="ch" forName="image3" refType="w" fact="0.2793"/>
          <dgm:constr type="t" for="ch" forName="image3" refType="h" fact="0"/>
          <dgm:constr type="w" for="ch" forName="image3" refType="w" fact="0.1623"/>
          <dgm:constr type="h" for="ch" forName="image3" refType="h" fact="0.2645"/>
          <dgm:constr type="l" for="ch" forName="text1" refType="w" fact="0.1396"/>
          <dgm:constr type="t" for="ch" forName="text1" refType="h" fact="0.4395"/>
          <dgm:constr type="w" for="ch" forName="text1" refType="w" fact="0.1623"/>
          <dgm:constr type="h" for="ch" forName="text1" refType="h" fact="0.2645"/>
          <dgm:constr type="l" for="ch" forName="text3" refType="w" fact="0.1396"/>
          <dgm:constr type="t" for="ch" forName="text3" refType="h" fact="0.1471"/>
          <dgm:constr type="w" for="ch" forName="text3" refType="w" fact="0.1623"/>
          <dgm:constr type="h" for="ch" forName="text3" refType="h" fact="0.2645"/>
          <dgm:constr type="l" for="ch" forName="textaccent1" refType="w" fact="0.1435"/>
          <dgm:constr type="t" for="ch" forName="textaccent1" refType="h" fact="0.5578"/>
          <dgm:constr type="w" for="ch" forName="textaccent1" refType="w" fact="0.0189"/>
          <dgm:constr type="h" for="ch" forName="textaccent1" refType="h" fact="0.031"/>
          <dgm:constr type="l" for="ch" forName="image1" refType="w" fact="0"/>
          <dgm:constr type="t" for="ch" forName="image1" refType="h" fact="0.2933"/>
          <dgm:constr type="w" for="ch" forName="image1" refType="w" fact="0.1623"/>
          <dgm:constr type="h" for="ch" forName="image1" refType="h" fact="0.2645"/>
          <dgm:constr type="l" for="ch" forName="imageaccent1" refType="w" fact="0.1111"/>
          <dgm:constr type="t" for="ch" forName="imageaccent1" refType="h" fact="0.5227"/>
          <dgm:constr type="w" for="ch" forName="imageaccent1" refType="w" fact="0.0189"/>
          <dgm:constr type="h" for="ch" forName="imageaccent1" refType="h" fact="0.031"/>
          <dgm:constr type="l" for="ch" forName="textaccent2" refType="w" fact="0.391"/>
          <dgm:constr type="t" for="ch" forName="textaccent2" refType="h" fact="0.5213"/>
          <dgm:constr type="w" for="ch" forName="textaccent2" refType="w" fact="0.0189"/>
          <dgm:constr type="h" for="ch" forName="textaccent2" refType="h" fact="0.031"/>
          <dgm:constr type="l" for="ch" forName="imageaccent2" refType="w" fact="0.4228"/>
          <dgm:constr type="t" for="ch" forName="imageaccent2" refType="h" fact="0.5567"/>
          <dgm:constr type="w" for="ch" forName="imageaccent2" refType="w" fact="0.0189"/>
          <dgm:constr type="h" for="ch" forName="imageaccent2" refType="h" fact="0.031"/>
          <dgm:constr type="l" for="ch" forName="textaccent3" refType="w" fact="0.2501"/>
          <dgm:constr type="t" for="ch" forName="textaccent3" refType="h" fact="0.1507"/>
          <dgm:constr type="w" for="ch" forName="textaccent3" refType="w" fact="0.0189"/>
          <dgm:constr type="h" for="ch" forName="textaccent3" refType="h" fact="0.031"/>
          <dgm:constr type="l" for="ch" forName="imageaccent3" refType="w" fact="0.2839"/>
          <dgm:constr type="t" for="ch" forName="imageaccent3" refType="h" fact="0.1172"/>
          <dgm:constr type="w" for="ch" forName="imageaccent3" refType="w" fact="0.0189"/>
          <dgm:constr type="h" for="ch" forName="imageaccent3" refType="h" fact="0.031"/>
          <dgm:constr type="l" for="ch" forName="textaccent4" refType="w" fact="0.5593"/>
          <dgm:constr type="t" for="ch" forName="textaccent4" refType="h" fact="0.2637"/>
          <dgm:constr type="w" for="ch" forName="textaccent4" refType="w" fact="0.0189"/>
          <dgm:constr type="h" for="ch" forName="textaccent4" refType="h" fact="0.031"/>
          <dgm:constr type="l" for="ch" forName="imageaccent4" refType="w" fact="0.5901"/>
          <dgm:constr type="t" for="ch" forName="imageaccent4" refType="h" fact="0.3"/>
          <dgm:constr type="w" for="ch" forName="imageaccent4" refType="w" fact="0.0189"/>
          <dgm:constr type="h" for="ch" forName="imageaccent4" refType="h" fact="0.031"/>
          <dgm:constr type="l" for="ch" forName="textaccent5" refType="w" fact="0.6989"/>
          <dgm:constr type="t" for="ch" forName="textaccent5" refType="h" fact="0.1214"/>
          <dgm:constr type="w" for="ch" forName="textaccent5" refType="w" fact="0.0189"/>
          <dgm:constr type="h" for="ch" forName="textaccent5" refType="h" fact="0.031"/>
          <dgm:constr type="l" for="ch" forName="imageaccent5" refType="w" fact="0.7305"/>
          <dgm:constr type="t" for="ch" forName="imageaccent5" refType="h" fact="0.1563"/>
          <dgm:constr type="w" for="ch" forName="imageaccent5" refType="w" fact="0.0189"/>
          <dgm:constr type="h" for="ch" forName="imageaccent5" refType="h" fact="0.031"/>
          <dgm:constr type="l" for="ch" forName="image6" refType="w" fact="0.5585"/>
          <dgm:constr type="t" for="ch" forName="image6" refType="h" fact="0.5872"/>
          <dgm:constr type="w" for="ch" forName="image6" refType="w" fact="0.1623"/>
          <dgm:constr type="h" for="ch" forName="image6" refType="h" fact="0.2645"/>
          <dgm:constr type="l" for="ch" forName="text6" refType="w" fact="0.6982"/>
          <dgm:constr type="t" for="ch" forName="text6" refType="h" fact="0.4424"/>
          <dgm:constr type="w" for="ch" forName="text6" refType="w" fact="0.1623"/>
          <dgm:constr type="h" for="ch" forName="text6" refType="h" fact="0.2645"/>
          <dgm:constr type="l" for="ch" forName="imageaccent6" refType="w" fact="0.7002"/>
          <dgm:constr type="t" for="ch" forName="imageaccent6" refType="h" fact="0.7033"/>
          <dgm:constr type="w" for="ch" forName="imageaccent6" refType="w" fact="0.0189"/>
          <dgm:constr type="h" for="ch" forName="imageaccent6" refType="h" fact="0.031"/>
          <dgm:constr type="l" for="ch" forName="textaccent6" refType="w" fact="0.7303"/>
          <dgm:constr type="t" for="ch" forName="textaccent6" refType="h" fact="0.6741"/>
          <dgm:constr type="w" for="ch" forName="textaccent6" refType="w" fact="0.0189"/>
          <dgm:constr type="h" for="ch" forName="textaccent6" refType="h" fact="0.031"/>
          <dgm:constr type="l" for="ch" forName="text7" refType="w" fact="0.2792"/>
          <dgm:constr type="t" for="ch" forName="text7" refType="h" fact="0.5856"/>
          <dgm:constr type="w" for="ch" forName="text7" refType="w" fact="0.1623"/>
          <dgm:constr type="h" for="ch" forName="text7" refType="h" fact="0.2645"/>
          <dgm:constr type="l" for="ch" forName="image7" refType="w" fact="0.1395"/>
          <dgm:constr type="t" for="ch" forName="image7" refType="h" fact="0.7326"/>
          <dgm:constr type="w" for="ch" forName="image7" refType="w" fact="0.1623"/>
          <dgm:constr type="h" for="ch" forName="image7" refType="h" fact="0.2645"/>
          <dgm:constr type="l" for="ch" forName="imageaccent7" refType="w" fact="0.25"/>
          <dgm:constr type="t" for="ch" forName="imageaccent7" refType="h" fact="0.7363"/>
          <dgm:constr type="w" for="ch" forName="imageaccent7" refType="w" fact="0.0189"/>
          <dgm:constr type="h" for="ch" forName="imageaccent7" refType="h" fact="0.031"/>
          <dgm:constr type="l" for="ch" forName="textaccent7" refType="w" fact="0.2838"/>
          <dgm:constr type="t" for="ch" forName="textaccent7" refType="h" fact="0.7028"/>
          <dgm:constr type="w" for="ch" forName="textaccent7" refType="w" fact="0.0189"/>
          <dgm:constr type="h" for="ch" forName="textaccent7" refType="h" fact="0.031"/>
          <dgm:constr type="l" for="ch" forName="image8" refType="w" fact="0.6975"/>
          <dgm:constr type="t" for="ch" forName="image8" refType="h" fact="0.7355"/>
          <dgm:constr type="w" for="ch" forName="image8" refType="w" fact="0.1623"/>
          <dgm:constr type="h" for="ch" forName="image8" refType="h" fact="0.2645"/>
          <dgm:constr type="l" for="ch" forName="text8" refType="w" fact="0.8371"/>
          <dgm:constr type="t" for="ch" forName="text8" refType="h" fact="0.5906"/>
          <dgm:constr type="w" for="ch" forName="text8" refType="w" fact="0.1623"/>
          <dgm:constr type="h" for="ch" forName="text8" refType="h" fact="0.2645"/>
          <dgm:constr type="l" for="ch" forName="imageaccent8" refType="w" fact="0.8392"/>
          <dgm:constr type="t" for="ch" forName="imageaccent8" refType="h" fact="0.8516"/>
          <dgm:constr type="w" for="ch" forName="imageaccent8" refType="w" fact="0.0189"/>
          <dgm:constr type="h" for="ch" forName="imageaccent8" refType="h" fact="0.031"/>
          <dgm:constr type="l" for="ch" forName="textaccent8" refType="w" fact="0.8693"/>
          <dgm:constr type="t" for="ch" forName="textaccent8" refType="h" fact="0.8223"/>
          <dgm:constr type="w" for="ch" forName="textaccent8" refType="w" fact="0.0189"/>
          <dgm:constr type="h" for="ch" forName="textaccent8" refType="h" fact="0.031"/>
          <dgm:constr type="l" for="ch" forName="text9" refType="w" fact="0.8377"/>
          <dgm:constr type="t" for="ch" forName="text9" refType="h" fact="0.0057"/>
          <dgm:constr type="w" for="ch" forName="text9" refType="w" fact="0.1623"/>
          <dgm:constr type="h" for="ch" forName="text9" refType="h" fact="0.2645"/>
          <dgm:constr type="l" for="ch" forName="textaccent9" refType="w" fact="0.95"/>
          <dgm:constr type="t" for="ch" forName="textaccent9" refType="h" fact="0.2383"/>
          <dgm:constr type="w" for="ch" forName="textaccent9" refType="w" fact="0.0189"/>
          <dgm:constr type="h" for="ch" forName="textaccent9" refType="h" fact="0.031"/>
          <dgm:constr type="l" for="ch" forName="image9" refType="w" fact="0.8377"/>
          <dgm:constr type="t" for="ch" forName="image9" refType="h" fact="0.2977"/>
          <dgm:constr type="w" for="ch" forName="image9" refType="w" fact="0.1623"/>
          <dgm:constr type="h" for="ch" forName="image9" refType="h" fact="0.2645"/>
          <dgm:constr type="l" for="ch" forName="imageaccent9" refType="w" fact="0.95"/>
          <dgm:constr type="t" for="ch" forName="imageaccent9" refType="h" fact="0.2993"/>
          <dgm:constr type="w" for="ch" forName="imageaccent9" refType="w" fact="0.0189"/>
          <dgm:constr type="h" for="ch" forName="imageaccent9" refType="h" fact="0.031"/>
        </dgm:constrLst>
      </dgm:if>
      <dgm:if name="Name11" axis="ch" ptType="node" func="cnt" op="equ" val="10">
        <dgm:alg type="composite">
          <dgm:param type="ar" val="1.6608"/>
        </dgm:alg>
        <dgm:constrLst>
          <dgm:constr type="primFontSz" for="des" ptType="node" op="equ" val="65"/>
          <dgm:constr type="l" for="ch" forName="image4" refType="w" fact="0.5585"/>
          <dgm:constr type="t" for="ch" forName="image4" refType="h" fact="0.2583"/>
          <dgm:constr type="w" for="ch" forName="image4" refType="w" fact="0.1623"/>
          <dgm:constr type="h" for="ch" forName="image4" refType="h" fact="0.2314"/>
          <dgm:constr type="l" for="ch" forName="text5" refType="w" fact="0.5585"/>
          <dgm:constr type="t" for="ch" forName="text5" refType="h" fact="0.0024"/>
          <dgm:constr type="w" for="ch" forName="text5" refType="w" fact="0.1623"/>
          <dgm:constr type="h" for="ch" forName="text5" refType="h" fact="0.2314"/>
          <dgm:constr type="l" for="ch" forName="image5" refType="w" fact="0.6982"/>
          <dgm:constr type="t" for="ch" forName="image5" refType="h" fact="0.1316"/>
          <dgm:constr type="w" for="ch" forName="image5" refType="w" fact="0.1623"/>
          <dgm:constr type="h" for="ch" forName="image5" refType="h" fact="0.2314"/>
          <dgm:constr type="l" for="ch" forName="image2" refType="w" fact="0.4189"/>
          <dgm:constr type="t" for="ch" forName="image2" refType="h" fact="0.384"/>
          <dgm:constr type="w" for="ch" forName="image2" refType="w" fact="0.1623"/>
          <dgm:constr type="h" for="ch" forName="image2" refType="h" fact="0.2314"/>
          <dgm:constr type="l" for="ch" forName="text4" refType="w" fact="0.4189"/>
          <dgm:constr type="t" for="ch" forName="text4" refType="h" fact="0.1282"/>
          <dgm:constr type="w" for="ch" forName="text4" refType="w" fact="0.1623"/>
          <dgm:constr type="h" for="ch" forName="text4" refType="h" fact="0.2314"/>
          <dgm:constr type="l" for="ch" forName="text2" refType="w" fact="0.2793"/>
          <dgm:constr type="t" for="ch" forName="text2" refType="h" fact="0.2558"/>
          <dgm:constr type="w" for="ch" forName="text2" refType="w" fact="0.1623"/>
          <dgm:constr type="h" for="ch" forName="text2" refType="h" fact="0.2314"/>
          <dgm:constr type="l" for="ch" forName="image3" refType="w" fact="0.2793"/>
          <dgm:constr type="t" for="ch" forName="image3" refType="h" fact="0"/>
          <dgm:constr type="w" for="ch" forName="image3" refType="w" fact="0.1623"/>
          <dgm:constr type="h" for="ch" forName="image3" refType="h" fact="0.2314"/>
          <dgm:constr type="l" for="ch" forName="text1" refType="w" fact="0.1396"/>
          <dgm:constr type="t" for="ch" forName="text1" refType="h" fact="0.3845"/>
          <dgm:constr type="w" for="ch" forName="text1" refType="w" fact="0.1623"/>
          <dgm:constr type="h" for="ch" forName="text1" refType="h" fact="0.2314"/>
          <dgm:constr type="l" for="ch" forName="text3" refType="w" fact="0.1396"/>
          <dgm:constr type="t" for="ch" forName="text3" refType="h" fact="0.1286"/>
          <dgm:constr type="w" for="ch" forName="text3" refType="w" fact="0.1623"/>
          <dgm:constr type="h" for="ch" forName="text3" refType="h" fact="0.2314"/>
          <dgm:constr type="l" for="ch" forName="textaccent1" refType="w" fact="0.1435"/>
          <dgm:constr type="t" for="ch" forName="textaccent1" refType="h" fact="0.488"/>
          <dgm:constr type="w" for="ch" forName="textaccent1" refType="w" fact="0.0189"/>
          <dgm:constr type="h" for="ch" forName="textaccent1" refType="h" fact="0.0271"/>
          <dgm:constr type="l" for="ch" forName="image1" refType="w" fact="0"/>
          <dgm:constr type="t" for="ch" forName="image1" refType="h" fact="0.2566"/>
          <dgm:constr type="w" for="ch" forName="image1" refType="w" fact="0.1623"/>
          <dgm:constr type="h" for="ch" forName="image1" refType="h" fact="0.2314"/>
          <dgm:constr type="l" for="ch" forName="imageaccent1" refType="w" fact="0.1111"/>
          <dgm:constr type="t" for="ch" forName="imageaccent1" refType="h" fact="0.4572"/>
          <dgm:constr type="w" for="ch" forName="imageaccent1" refType="w" fact="0.0189"/>
          <dgm:constr type="h" for="ch" forName="imageaccent1" refType="h" fact="0.0271"/>
          <dgm:constr type="l" for="ch" forName="textaccent2" refType="w" fact="0.391"/>
          <dgm:constr type="t" for="ch" forName="textaccent2" refType="h" fact="0.456"/>
          <dgm:constr type="w" for="ch" forName="textaccent2" refType="w" fact="0.0189"/>
          <dgm:constr type="h" for="ch" forName="textaccent2" refType="h" fact="0.0271"/>
          <dgm:constr type="l" for="ch" forName="imageaccent2" refType="w" fact="0.4228"/>
          <dgm:constr type="t" for="ch" forName="imageaccent2" refType="h" fact="0.487"/>
          <dgm:constr type="w" for="ch" forName="imageaccent2" refType="w" fact="0.0189"/>
          <dgm:constr type="h" for="ch" forName="imageaccent2" refType="h" fact="0.0271"/>
          <dgm:constr type="l" for="ch" forName="textaccent3" refType="w" fact="0.2501"/>
          <dgm:constr type="t" for="ch" forName="textaccent3" refType="h" fact="0.1318"/>
          <dgm:constr type="w" for="ch" forName="textaccent3" refType="w" fact="0.0189"/>
          <dgm:constr type="h" for="ch" forName="textaccent3" refType="h" fact="0.0271"/>
          <dgm:constr type="l" for="ch" forName="imageaccent3" refType="w" fact="0.2839"/>
          <dgm:constr type="t" for="ch" forName="imageaccent3" refType="h" fact="0.1025"/>
          <dgm:constr type="w" for="ch" forName="imageaccent3" refType="w" fact="0.0189"/>
          <dgm:constr type="h" for="ch" forName="imageaccent3" refType="h" fact="0.0271"/>
          <dgm:constr type="l" for="ch" forName="textaccent4" refType="w" fact="0.5593"/>
          <dgm:constr type="t" for="ch" forName="textaccent4" refType="h" fact="0.2307"/>
          <dgm:constr type="w" for="ch" forName="textaccent4" refType="w" fact="0.0189"/>
          <dgm:constr type="h" for="ch" forName="textaccent4" refType="h" fact="0.0271"/>
          <dgm:constr type="l" for="ch" forName="imageaccent4" refType="w" fact="0.5901"/>
          <dgm:constr type="t" for="ch" forName="imageaccent4" refType="h" fact="0.2624"/>
          <dgm:constr type="w" for="ch" forName="imageaccent4" refType="w" fact="0.0189"/>
          <dgm:constr type="h" for="ch" forName="imageaccent4" refType="h" fact="0.0271"/>
          <dgm:constr type="l" for="ch" forName="textaccent5" refType="w" fact="0.6989"/>
          <dgm:constr type="t" for="ch" forName="textaccent5" refType="h" fact="0.1062"/>
          <dgm:constr type="w" for="ch" forName="textaccent5" refType="w" fact="0.0189"/>
          <dgm:constr type="h" for="ch" forName="textaccent5" refType="h" fact="0.0271"/>
          <dgm:constr type="l" for="ch" forName="imageaccent5" refType="w" fact="0.7305"/>
          <dgm:constr type="t" for="ch" forName="imageaccent5" refType="h" fact="0.1367"/>
          <dgm:constr type="w" for="ch" forName="imageaccent5" refType="w" fact="0.0189"/>
          <dgm:constr type="h" for="ch" forName="imageaccent5" refType="h" fact="0.0271"/>
          <dgm:constr type="l" for="ch" forName="image6" refType="w" fact="0.5585"/>
          <dgm:constr type="t" for="ch" forName="image6" refType="h" fact="0.5137"/>
          <dgm:constr type="w" for="ch" forName="image6" refType="w" fact="0.1623"/>
          <dgm:constr type="h" for="ch" forName="image6" refType="h" fact="0.2314"/>
          <dgm:constr type="l" for="ch" forName="text6" refType="w" fact="0.6982"/>
          <dgm:constr type="t" for="ch" forName="text6" refType="h" fact="0.387"/>
          <dgm:constr type="w" for="ch" forName="text6" refType="w" fact="0.1623"/>
          <dgm:constr type="h" for="ch" forName="text6" refType="h" fact="0.2314"/>
          <dgm:constr type="l" for="ch" forName="imageaccent6" refType="w" fact="0.7002"/>
          <dgm:constr type="t" for="ch" forName="imageaccent6" refType="h" fact="0.6152"/>
          <dgm:constr type="w" for="ch" forName="imageaccent6" refType="w" fact="0.0189"/>
          <dgm:constr type="h" for="ch" forName="imageaccent6" refType="h" fact="0.0271"/>
          <dgm:constr type="l" for="ch" forName="textaccent6" refType="w" fact="0.7303"/>
          <dgm:constr type="t" for="ch" forName="textaccent6" refType="h" fact="0.5897"/>
          <dgm:constr type="w" for="ch" forName="textaccent6" refType="w" fact="0.0189"/>
          <dgm:constr type="h" for="ch" forName="textaccent6" refType="h" fact="0.0271"/>
          <dgm:constr type="l" for="ch" forName="text7" refType="w" fact="0.2792"/>
          <dgm:constr type="t" for="ch" forName="text7" refType="h" fact="0.5122"/>
          <dgm:constr type="w" for="ch" forName="text7" refType="w" fact="0.1623"/>
          <dgm:constr type="h" for="ch" forName="text7" refType="h" fact="0.2314"/>
          <dgm:constr type="l" for="ch" forName="image7" refType="w" fact="0.1395"/>
          <dgm:constr type="t" for="ch" forName="image7" refType="h" fact="0.6409"/>
          <dgm:constr type="w" for="ch" forName="image7" refType="w" fact="0.1623"/>
          <dgm:constr type="h" for="ch" forName="image7" refType="h" fact="0.2314"/>
          <dgm:constr type="l" for="ch" forName="imageaccent7" refType="w" fact="0.25"/>
          <dgm:constr type="t" for="ch" forName="imageaccent7" refType="h" fact="0.6441"/>
          <dgm:constr type="w" for="ch" forName="imageaccent7" refType="w" fact="0.0189"/>
          <dgm:constr type="h" for="ch" forName="imageaccent7" refType="h" fact="0.0271"/>
          <dgm:constr type="l" for="ch" forName="textaccent7" refType="w" fact="0.2838"/>
          <dgm:constr type="t" for="ch" forName="textaccent7" refType="h" fact="0.6148"/>
          <dgm:constr type="w" for="ch" forName="textaccent7" refType="w" fact="0.0189"/>
          <dgm:constr type="h" for="ch" forName="textaccent7" refType="h" fact="0.0271"/>
          <dgm:constr type="l" for="ch" forName="image8" refType="w" fact="0.6975"/>
          <dgm:constr type="t" for="ch" forName="image8" refType="h" fact="0.6433"/>
          <dgm:constr type="w" for="ch" forName="image8" refType="w" fact="0.1623"/>
          <dgm:constr type="h" for="ch" forName="image8" refType="h" fact="0.2314"/>
          <dgm:constr type="l" for="ch" forName="text8" refType="w" fact="0.8371"/>
          <dgm:constr type="t" for="ch" forName="text8" refType="h" fact="0.5167"/>
          <dgm:constr type="w" for="ch" forName="text8" refType="w" fact="0.1623"/>
          <dgm:constr type="h" for="ch" forName="text8" refType="h" fact="0.2314"/>
          <dgm:constr type="l" for="ch" forName="imageaccent8" refType="w" fact="0.8392"/>
          <dgm:constr type="t" for="ch" forName="imageaccent8" refType="h" fact="0.7449"/>
          <dgm:constr type="w" for="ch" forName="imageaccent8" refType="w" fact="0.0189"/>
          <dgm:constr type="h" for="ch" forName="imageaccent8" refType="h" fact="0.0271"/>
          <dgm:constr type="l" for="ch" forName="textaccent8" refType="w" fact="0.8693"/>
          <dgm:constr type="t" for="ch" forName="textaccent8" refType="h" fact="0.7194"/>
          <dgm:constr type="w" for="ch" forName="textaccent8" refType="w" fact="0.0189"/>
          <dgm:constr type="h" for="ch" forName="textaccent8" refType="h" fact="0.0271"/>
          <dgm:constr type="l" for="ch" forName="text9" refType="w" fact="0.8377"/>
          <dgm:constr type="t" for="ch" forName="text9" refType="h" fact="0.005"/>
          <dgm:constr type="w" for="ch" forName="text9" refType="w" fact="0.1623"/>
          <dgm:constr type="h" for="ch" forName="text9" refType="h" fact="0.2314"/>
          <dgm:constr type="l" for="ch" forName="textaccent9" refType="w" fact="0.95"/>
          <dgm:constr type="t" for="ch" forName="textaccent9" refType="h" fact="0.2084"/>
          <dgm:constr type="w" for="ch" forName="textaccent9" refType="w" fact="0.0189"/>
          <dgm:constr type="h" for="ch" forName="textaccent9" refType="h" fact="0.0271"/>
          <dgm:constr type="l" for="ch" forName="image9" refType="w" fact="0.8377"/>
          <dgm:constr type="t" for="ch" forName="image9" refType="h" fact="0.2604"/>
          <dgm:constr type="w" for="ch" forName="image9" refType="w" fact="0.1623"/>
          <dgm:constr type="h" for="ch" forName="image9" refType="h" fact="0.2314"/>
          <dgm:constr type="l" for="ch" forName="imageaccent9" refType="w" fact="0.95"/>
          <dgm:constr type="t" for="ch" forName="imageaccent9" refType="h" fact="0.2618"/>
          <dgm:constr type="w" for="ch" forName="imageaccent9" refType="w" fact="0.0189"/>
          <dgm:constr type="h" for="ch" forName="imageaccent9" refType="h" fact="0.0271"/>
          <dgm:constr type="l" for="ch" forName="image10" refType="w" fact="0.2786"/>
          <dgm:constr type="t" for="ch" forName="image10" refType="h" fact="0.7686"/>
          <dgm:constr type="w" for="ch" forName="image10" refType="w" fact="0.1623"/>
          <dgm:constr type="h" for="ch" forName="image10" refType="h" fact="0.2314"/>
          <dgm:constr type="l" for="ch" forName="text10" refType="w" fact="0.4183"/>
          <dgm:constr type="t" for="ch" forName="text10" refType="h" fact="0.6419"/>
          <dgm:constr type="w" for="ch" forName="text10" refType="w" fact="0.1623"/>
          <dgm:constr type="h" for="ch" forName="text10" refType="h" fact="0.2314"/>
          <dgm:constr type="l" for="ch" forName="imageaccent10" refType="w" fact="0.4203"/>
          <dgm:constr type="t" for="ch" forName="imageaccent10" refType="h" fact="0.8701"/>
          <dgm:constr type="w" for="ch" forName="imageaccent10" refType="w" fact="0.0189"/>
          <dgm:constr type="h" for="ch" forName="imageaccent10" refType="h" fact="0.0271"/>
          <dgm:constr type="l" for="ch" forName="textaccent10" refType="w" fact="0.4504"/>
          <dgm:constr type="t" for="ch" forName="textaccent10" refType="h" fact="0.8446"/>
          <dgm:constr type="w" for="ch" forName="textaccent10" refType="w" fact="0.0189"/>
          <dgm:constr type="h" for="ch" forName="textaccent10" refType="h" fact="0.0271"/>
        </dgm:constrLst>
      </dgm:if>
      <dgm:if name="Name12" axis="ch" ptType="node" func="cnt" op="equ" val="11">
        <dgm:alg type="composite">
          <dgm:param type="ar" val="1.4704"/>
        </dgm:alg>
        <dgm:constrLst>
          <dgm:constr type="primFontSz" for="des" ptType="node" op="equ" val="65"/>
          <dgm:constr type="l" for="ch" forName="image4" refType="w" fact="0.5585"/>
          <dgm:constr type="t" for="ch" forName="image4" refType="h" fact="0.2287"/>
          <dgm:constr type="w" for="ch" forName="image4" refType="w" fact="0.1623"/>
          <dgm:constr type="h" for="ch" forName="image4" refType="h" fact="0.2049"/>
          <dgm:constr type="l" for="ch" forName="text5" refType="w" fact="0.5585"/>
          <dgm:constr type="t" for="ch" forName="text5" refType="h" fact="0.0022"/>
          <dgm:constr type="w" for="ch" forName="text5" refType="w" fact="0.1623"/>
          <dgm:constr type="h" for="ch" forName="text5" refType="h" fact="0.2049"/>
          <dgm:constr type="l" for="ch" forName="image5" refType="w" fact="0.6982"/>
          <dgm:constr type="t" for="ch" forName="image5" refType="h" fact="0.1165"/>
          <dgm:constr type="w" for="ch" forName="image5" refType="w" fact="0.1623"/>
          <dgm:constr type="h" for="ch" forName="image5" refType="h" fact="0.2049"/>
          <dgm:constr type="l" for="ch" forName="image2" refType="w" fact="0.4189"/>
          <dgm:constr type="t" for="ch" forName="image2" refType="h" fact="0.34"/>
          <dgm:constr type="w" for="ch" forName="image2" refType="w" fact="0.1623"/>
          <dgm:constr type="h" for="ch" forName="image2" refType="h" fact="0.2049"/>
          <dgm:constr type="l" for="ch" forName="text4" refType="w" fact="0.4189"/>
          <dgm:constr type="t" for="ch" forName="text4" refType="h" fact="0.1135"/>
          <dgm:constr type="w" for="ch" forName="text4" refType="w" fact="0.1623"/>
          <dgm:constr type="h" for="ch" forName="text4" refType="h" fact="0.2049"/>
          <dgm:constr type="l" for="ch" forName="text2" refType="w" fact="0.2793"/>
          <dgm:constr type="t" for="ch" forName="text2" refType="h" fact="0.2265"/>
          <dgm:constr type="w" for="ch" forName="text2" refType="w" fact="0.1623"/>
          <dgm:constr type="h" for="ch" forName="text2" refType="h" fact="0.2049"/>
          <dgm:constr type="l" for="ch" forName="image3" refType="w" fact="0.2793"/>
          <dgm:constr type="t" for="ch" forName="image3" refType="h" fact="0"/>
          <dgm:constr type="w" for="ch" forName="image3" refType="w" fact="0.1623"/>
          <dgm:constr type="h" for="ch" forName="image3" refType="h" fact="0.2049"/>
          <dgm:constr type="l" for="ch" forName="text1" refType="w" fact="0.1396"/>
          <dgm:constr type="t" for="ch" forName="text1" refType="h" fact="0.3404"/>
          <dgm:constr type="w" for="ch" forName="text1" refType="w" fact="0.1623"/>
          <dgm:constr type="h" for="ch" forName="text1" refType="h" fact="0.2049"/>
          <dgm:constr type="l" for="ch" forName="text3" refType="w" fact="0.1396"/>
          <dgm:constr type="t" for="ch" forName="text3" refType="h" fact="0.1139"/>
          <dgm:constr type="w" for="ch" forName="text3" refType="w" fact="0.1623"/>
          <dgm:constr type="h" for="ch" forName="text3" refType="h" fact="0.2049"/>
          <dgm:constr type="l" for="ch" forName="textaccent1" refType="w" fact="0.1435"/>
          <dgm:constr type="t" for="ch" forName="textaccent1" refType="h" fact="0.432"/>
          <dgm:constr type="w" for="ch" forName="textaccent1" refType="w" fact="0.0189"/>
          <dgm:constr type="h" for="ch" forName="textaccent1" refType="h" fact="0.024"/>
          <dgm:constr type="l" for="ch" forName="image1" refType="w" fact="0"/>
          <dgm:constr type="t" for="ch" forName="image1" refType="h" fact="0.2272"/>
          <dgm:constr type="w" for="ch" forName="image1" refType="w" fact="0.1623"/>
          <dgm:constr type="h" for="ch" forName="image1" refType="h" fact="0.2049"/>
          <dgm:constr type="l" for="ch" forName="imageaccent1" refType="w" fact="0.1111"/>
          <dgm:constr type="t" for="ch" forName="imageaccent1" refType="h" fact="0.4048"/>
          <dgm:constr type="w" for="ch" forName="imageaccent1" refType="w" fact="0.0189"/>
          <dgm:constr type="h" for="ch" forName="imageaccent1" refType="h" fact="0.024"/>
          <dgm:constr type="l" for="ch" forName="textaccent2" refType="w" fact="0.391"/>
          <dgm:constr type="t" for="ch" forName="textaccent2" refType="h" fact="0.4038"/>
          <dgm:constr type="w" for="ch" forName="textaccent2" refType="w" fact="0.0189"/>
          <dgm:constr type="h" for="ch" forName="textaccent2" refType="h" fact="0.024"/>
          <dgm:constr type="l" for="ch" forName="imageaccent2" refType="w" fact="0.4228"/>
          <dgm:constr type="t" for="ch" forName="imageaccent2" refType="h" fact="0.4312"/>
          <dgm:constr type="w" for="ch" forName="imageaccent2" refType="w" fact="0.0189"/>
          <dgm:constr type="h" for="ch" forName="imageaccent2" refType="h" fact="0.024"/>
          <dgm:constr type="l" for="ch" forName="textaccent3" refType="w" fact="0.2501"/>
          <dgm:constr type="t" for="ch" forName="textaccent3" refType="h" fact="0.1167"/>
          <dgm:constr type="w" for="ch" forName="textaccent3" refType="w" fact="0.0189"/>
          <dgm:constr type="h" for="ch" forName="textaccent3" refType="h" fact="0.024"/>
          <dgm:constr type="l" for="ch" forName="imageaccent3" refType="w" fact="0.2839"/>
          <dgm:constr type="t" for="ch" forName="imageaccent3" refType="h" fact="0.0908"/>
          <dgm:constr type="w" for="ch" forName="imageaccent3" refType="w" fact="0.0189"/>
          <dgm:constr type="h" for="ch" forName="imageaccent3" refType="h" fact="0.024"/>
          <dgm:constr type="l" for="ch" forName="textaccent4" refType="w" fact="0.5593"/>
          <dgm:constr type="t" for="ch" forName="textaccent4" refType="h" fact="0.2042"/>
          <dgm:constr type="w" for="ch" forName="textaccent4" refType="w" fact="0.0189"/>
          <dgm:constr type="h" for="ch" forName="textaccent4" refType="h" fact="0.024"/>
          <dgm:constr type="l" for="ch" forName="imageaccent4" refType="w" fact="0.5901"/>
          <dgm:constr type="t" for="ch" forName="imageaccent4" refType="h" fact="0.2323"/>
          <dgm:constr type="w" for="ch" forName="imageaccent4" refType="w" fact="0.0189"/>
          <dgm:constr type="h" for="ch" forName="imageaccent4" refType="h" fact="0.024"/>
          <dgm:constr type="l" for="ch" forName="textaccent5" refType="w" fact="0.6989"/>
          <dgm:constr type="t" for="ch" forName="textaccent5" refType="h" fact="0.094"/>
          <dgm:constr type="w" for="ch" forName="textaccent5" refType="w" fact="0.0189"/>
          <dgm:constr type="h" for="ch" forName="textaccent5" refType="h" fact="0.024"/>
          <dgm:constr type="l" for="ch" forName="imageaccent5" refType="w" fact="0.7305"/>
          <dgm:constr type="t" for="ch" forName="imageaccent5" refType="h" fact="0.121"/>
          <dgm:constr type="w" for="ch" forName="imageaccent5" refType="w" fact="0.0189"/>
          <dgm:constr type="h" for="ch" forName="imageaccent5" refType="h" fact="0.024"/>
          <dgm:constr type="l" for="ch" forName="image6" refType="w" fact="0.5585"/>
          <dgm:constr type="t" for="ch" forName="image6" refType="h" fact="0.4548"/>
          <dgm:constr type="w" for="ch" forName="image6" refType="w" fact="0.1623"/>
          <dgm:constr type="h" for="ch" forName="image6" refType="h" fact="0.2049"/>
          <dgm:constr type="l" for="ch" forName="text6" refType="w" fact="0.6982"/>
          <dgm:constr type="t" for="ch" forName="text6" refType="h" fact="0.3426"/>
          <dgm:constr type="w" for="ch" forName="text6" refType="w" fact="0.1623"/>
          <dgm:constr type="h" for="ch" forName="text6" refType="h" fact="0.2049"/>
          <dgm:constr type="l" for="ch" forName="imageaccent6" refType="w" fact="0.7002"/>
          <dgm:constr type="t" for="ch" forName="imageaccent6" refType="h" fact="0.5447"/>
          <dgm:constr type="w" for="ch" forName="imageaccent6" refType="w" fact="0.0189"/>
          <dgm:constr type="h" for="ch" forName="imageaccent6" refType="h" fact="0.024"/>
          <dgm:constr type="l" for="ch" forName="textaccent6" refType="w" fact="0.7303"/>
          <dgm:constr type="t" for="ch" forName="textaccent6" refType="h" fact="0.5221"/>
          <dgm:constr type="w" for="ch" forName="textaccent6" refType="w" fact="0.0189"/>
          <dgm:constr type="h" for="ch" forName="textaccent6" refType="h" fact="0.024"/>
          <dgm:constr type="l" for="ch" forName="text7" refType="w" fact="0.2792"/>
          <dgm:constr type="t" for="ch" forName="text7" refType="h" fact="0.4535"/>
          <dgm:constr type="w" for="ch" forName="text7" refType="w" fact="0.1623"/>
          <dgm:constr type="h" for="ch" forName="text7" refType="h" fact="0.2049"/>
          <dgm:constr type="l" for="ch" forName="image7" refType="w" fact="0.1395"/>
          <dgm:constr type="t" for="ch" forName="image7" refType="h" fact="0.5674"/>
          <dgm:constr type="w" for="ch" forName="image7" refType="w" fact="0.1623"/>
          <dgm:constr type="h" for="ch" forName="image7" refType="h" fact="0.2049"/>
          <dgm:constr type="l" for="ch" forName="imageaccent7" refType="w" fact="0.25"/>
          <dgm:constr type="t" for="ch" forName="imageaccent7" refType="h" fact="0.5703"/>
          <dgm:constr type="w" for="ch" forName="imageaccent7" refType="w" fact="0.0189"/>
          <dgm:constr type="h" for="ch" forName="imageaccent7" refType="h" fact="0.024"/>
          <dgm:constr type="l" for="ch" forName="textaccent7" refType="w" fact="0.2838"/>
          <dgm:constr type="t" for="ch" forName="textaccent7" refType="h" fact="0.5443"/>
          <dgm:constr type="w" for="ch" forName="textaccent7" refType="w" fact="0.0189"/>
          <dgm:constr type="h" for="ch" forName="textaccent7" refType="h" fact="0.024"/>
          <dgm:constr type="l" for="ch" forName="image8" refType="w" fact="0.6975"/>
          <dgm:constr type="t" for="ch" forName="image8" refType="h" fact="0.5696"/>
          <dgm:constr type="w" for="ch" forName="image8" refType="w" fact="0.1623"/>
          <dgm:constr type="h" for="ch" forName="image8" refType="h" fact="0.2049"/>
          <dgm:constr type="l" for="ch" forName="text8" refType="w" fact="0.8371"/>
          <dgm:constr type="t" for="ch" forName="text8" refType="h" fact="0.4574"/>
          <dgm:constr type="w" for="ch" forName="text8" refType="w" fact="0.1623"/>
          <dgm:constr type="h" for="ch" forName="text8" refType="h" fact="0.2049"/>
          <dgm:constr type="l" for="ch" forName="imageaccent8" refType="w" fact="0.8392"/>
          <dgm:constr type="t" for="ch" forName="imageaccent8" refType="h" fact="0.6595"/>
          <dgm:constr type="w" for="ch" forName="imageaccent8" refType="w" fact="0.0189"/>
          <dgm:constr type="h" for="ch" forName="imageaccent8" refType="h" fact="0.024"/>
          <dgm:constr type="l" for="ch" forName="textaccent8" refType="w" fact="0.8693"/>
          <dgm:constr type="t" for="ch" forName="textaccent8" refType="h" fact="0.6369"/>
          <dgm:constr type="w" for="ch" forName="textaccent8" refType="w" fact="0.0189"/>
          <dgm:constr type="h" for="ch" forName="textaccent8" refType="h" fact="0.024"/>
          <dgm:constr type="l" for="ch" forName="text9" refType="w" fact="0.8377"/>
          <dgm:constr type="t" for="ch" forName="text9" refType="h" fact="0.0044"/>
          <dgm:constr type="w" for="ch" forName="text9" refType="w" fact="0.1623"/>
          <dgm:constr type="h" for="ch" forName="text9" refType="h" fact="0.2049"/>
          <dgm:constr type="l" for="ch" forName="textaccent9" refType="w" fact="0.95"/>
          <dgm:constr type="t" for="ch" forName="textaccent9" refType="h" fact="0.1846"/>
          <dgm:constr type="w" for="ch" forName="textaccent9" refType="w" fact="0.0189"/>
          <dgm:constr type="h" for="ch" forName="textaccent9" refType="h" fact="0.024"/>
          <dgm:constr type="l" for="ch" forName="image9" refType="w" fact="0.8377"/>
          <dgm:constr type="t" for="ch" forName="image9" refType="h" fact="0.2306"/>
          <dgm:constr type="w" for="ch" forName="image9" refType="w" fact="0.1623"/>
          <dgm:constr type="h" for="ch" forName="image9" refType="h" fact="0.2049"/>
          <dgm:constr type="l" for="ch" forName="imageaccent9" refType="w" fact="0.95"/>
          <dgm:constr type="t" for="ch" forName="imageaccent9" refType="h" fact="0.2318"/>
          <dgm:constr type="w" for="ch" forName="imageaccent9" refType="w" fact="0.0189"/>
          <dgm:constr type="h" for="ch" forName="imageaccent9" refType="h" fact="0.024"/>
          <dgm:constr type="l" for="ch" forName="image10" refType="w" fact="0.2786"/>
          <dgm:constr type="t" for="ch" forName="image10" refType="h" fact="0.6805"/>
          <dgm:constr type="w" for="ch" forName="image10" refType="w" fact="0.1623"/>
          <dgm:constr type="h" for="ch" forName="image10" refType="h" fact="0.2049"/>
          <dgm:constr type="l" for="ch" forName="text10" refType="w" fact="0.4183"/>
          <dgm:constr type="t" for="ch" forName="text10" refType="h" fact="0.5683"/>
          <dgm:constr type="w" for="ch" forName="text10" refType="w" fact="0.1623"/>
          <dgm:constr type="h" for="ch" forName="text10" refType="h" fact="0.2049"/>
          <dgm:constr type="l" for="ch" forName="imageaccent10" refType="w" fact="0.4203"/>
          <dgm:constr type="t" for="ch" forName="imageaccent10" refType="h" fact="0.7704"/>
          <dgm:constr type="w" for="ch" forName="imageaccent10" refType="w" fact="0.0189"/>
          <dgm:constr type="h" for="ch" forName="imageaccent10" refType="h" fact="0.024"/>
          <dgm:constr type="l" for="ch" forName="textaccent10" refType="w" fact="0.4504"/>
          <dgm:constr type="t" for="ch" forName="textaccent10" refType="h" fact="0.7478"/>
          <dgm:constr type="w" for="ch" forName="textaccent10" refType="w" fact="0.0189"/>
          <dgm:constr type="h" for="ch" forName="textaccent10" refType="h" fact="0.024"/>
          <dgm:constr type="l" for="ch" forName="text11" refType="w" fact="0.6971"/>
          <dgm:constr type="t" for="ch" forName="text11" refType="h" fact="0.7951"/>
          <dgm:constr type="w" for="ch" forName="text11" refType="w" fact="0.1623"/>
          <dgm:constr type="h" for="ch" forName="text11" refType="h" fact="0.2049"/>
          <dgm:constr type="l" for="ch" forName="image11" refType="w" fact="0.5575"/>
          <dgm:constr type="t" for="ch" forName="image11" refType="h" fact="0.6816"/>
          <dgm:constr type="w" for="ch" forName="image11" refType="w" fact="0.1623"/>
          <dgm:constr type="h" for="ch" forName="image11" refType="h" fact="0.2049"/>
          <dgm:constr type="l" for="ch" forName="imageaccent11" refType="w" fact="0.6692"/>
          <dgm:constr type="t" for="ch" forName="imageaccent11" refType="h" fact="0.8589"/>
          <dgm:constr type="w" for="ch" forName="imageaccent11" refType="w" fact="0.0189"/>
          <dgm:constr type="h" for="ch" forName="imageaccent11" refType="h" fact="0.024"/>
          <dgm:constr type="l" for="ch" forName="textaccent11" refType="w" fact="0.701"/>
          <dgm:constr type="t" for="ch" forName="textaccent11" refType="h" fact="0.8863"/>
          <dgm:constr type="w" for="ch" forName="textaccent11" refType="w" fact="0.0189"/>
          <dgm:constr type="h" for="ch" forName="textaccent11" refType="h" fact="0.024"/>
        </dgm:constrLst>
      </dgm:if>
      <dgm:else name="Name13">
        <dgm:alg type="composite">
          <dgm:param type="ar" val="1.675"/>
        </dgm:alg>
        <dgm:constrLst>
          <dgm:constr type="primFontSz" for="des" ptType="node" op="equ" val="65"/>
          <dgm:constr type="l" for="ch" forName="image4" refType="w" fact="0.4903"/>
          <dgm:constr type="t" for="ch" forName="image4" refType="h" fact="0.2287"/>
          <dgm:constr type="w" for="ch" forName="image4" refType="w" fact="0.1425"/>
          <dgm:constr type="h" for="ch" forName="image4" refType="h" fact="0.2049"/>
          <dgm:constr type="l" for="ch" forName="text5" refType="w" fact="0.4903"/>
          <dgm:constr type="t" for="ch" forName="text5" refType="h" fact="0.0022"/>
          <dgm:constr type="w" for="ch" forName="text5" refType="w" fact="0.1425"/>
          <dgm:constr type="h" for="ch" forName="text5" refType="h" fact="0.2049"/>
          <dgm:constr type="l" for="ch" forName="image5" refType="w" fact="0.6129"/>
          <dgm:constr type="t" for="ch" forName="image5" refType="h" fact="0.1165"/>
          <dgm:constr type="w" for="ch" forName="image5" refType="w" fact="0.1425"/>
          <dgm:constr type="h" for="ch" forName="image5" refType="h" fact="0.2049"/>
          <dgm:constr type="l" for="ch" forName="image2" refType="w" fact="0.3677"/>
          <dgm:constr type="t" for="ch" forName="image2" refType="h" fact="0.34"/>
          <dgm:constr type="w" for="ch" forName="image2" refType="w" fact="0.1425"/>
          <dgm:constr type="h" for="ch" forName="image2" refType="h" fact="0.2049"/>
          <dgm:constr type="l" for="ch" forName="text4" refType="w" fact="0.3677"/>
          <dgm:constr type="t" for="ch" forName="text4" refType="h" fact="0.1135"/>
          <dgm:constr type="w" for="ch" forName="text4" refType="w" fact="0.1425"/>
          <dgm:constr type="h" for="ch" forName="text4" refType="h" fact="0.2049"/>
          <dgm:constr type="l" for="ch" forName="text2" refType="w" fact="0.2452"/>
          <dgm:constr type="t" for="ch" forName="text2" refType="h" fact="0.2265"/>
          <dgm:constr type="w" for="ch" forName="text2" refType="w" fact="0.1425"/>
          <dgm:constr type="h" for="ch" forName="text2" refType="h" fact="0.2049"/>
          <dgm:constr type="l" for="ch" forName="image3" refType="w" fact="0.2452"/>
          <dgm:constr type="t" for="ch" forName="image3" refType="h" fact="0"/>
          <dgm:constr type="w" for="ch" forName="image3" refType="w" fact="0.1425"/>
          <dgm:constr type="h" for="ch" forName="image3" refType="h" fact="0.2049"/>
          <dgm:constr type="l" for="ch" forName="text1" refType="w" fact="0.1226"/>
          <dgm:constr type="t" for="ch" forName="text1" refType="h" fact="0.3404"/>
          <dgm:constr type="w" for="ch" forName="text1" refType="w" fact="0.1425"/>
          <dgm:constr type="h" for="ch" forName="text1" refType="h" fact="0.2049"/>
          <dgm:constr type="l" for="ch" forName="text3" refType="w" fact="0.1226"/>
          <dgm:constr type="t" for="ch" forName="text3" refType="h" fact="0.1139"/>
          <dgm:constr type="w" for="ch" forName="text3" refType="w" fact="0.1425"/>
          <dgm:constr type="h" for="ch" forName="text3" refType="h" fact="0.2049"/>
          <dgm:constr type="l" for="ch" forName="textaccent1" refType="w" fact="0.126"/>
          <dgm:constr type="t" for="ch" forName="textaccent1" refType="h" fact="0.432"/>
          <dgm:constr type="w" for="ch" forName="textaccent1" refType="w" fact="0.0166"/>
          <dgm:constr type="h" for="ch" forName="textaccent1" refType="h" fact="0.024"/>
          <dgm:constr type="l" for="ch" forName="image1" refType="w" fact="0"/>
          <dgm:constr type="t" for="ch" forName="image1" refType="h" fact="0.2272"/>
          <dgm:constr type="w" for="ch" forName="image1" refType="w" fact="0.1425"/>
          <dgm:constr type="h" for="ch" forName="image1" refType="h" fact="0.2049"/>
          <dgm:constr type="l" for="ch" forName="imageaccent1" refType="w" fact="0.0976"/>
          <dgm:constr type="t" for="ch" forName="imageaccent1" refType="h" fact="0.4048"/>
          <dgm:constr type="w" for="ch" forName="imageaccent1" refType="w" fact="0.0166"/>
          <dgm:constr type="h" for="ch" forName="imageaccent1" refType="h" fact="0.024"/>
          <dgm:constr type="l" for="ch" forName="textaccent2" refType="w" fact="0.3432"/>
          <dgm:constr type="t" for="ch" forName="textaccent2" refType="h" fact="0.4038"/>
          <dgm:constr type="w" for="ch" forName="textaccent2" refType="w" fact="0.0166"/>
          <dgm:constr type="h" for="ch" forName="textaccent2" refType="h" fact="0.024"/>
          <dgm:constr type="l" for="ch" forName="imageaccent2" refType="w" fact="0.3712"/>
          <dgm:constr type="t" for="ch" forName="imageaccent2" refType="h" fact="0.4312"/>
          <dgm:constr type="w" for="ch" forName="imageaccent2" refType="w" fact="0.0166"/>
          <dgm:constr type="h" for="ch" forName="imageaccent2" refType="h" fact="0.024"/>
          <dgm:constr type="l" for="ch" forName="textaccent3" refType="w" fact="0.2196"/>
          <dgm:constr type="t" for="ch" forName="textaccent3" refType="h" fact="0.1167"/>
          <dgm:constr type="w" for="ch" forName="textaccent3" refType="w" fact="0.0166"/>
          <dgm:constr type="h" for="ch" forName="textaccent3" refType="h" fact="0.024"/>
          <dgm:constr type="l" for="ch" forName="imageaccent3" refType="w" fact="0.2492"/>
          <dgm:constr type="t" for="ch" forName="imageaccent3" refType="h" fact="0.0908"/>
          <dgm:constr type="w" for="ch" forName="imageaccent3" refType="w" fact="0.0166"/>
          <dgm:constr type="h" for="ch" forName="imageaccent3" refType="h" fact="0.024"/>
          <dgm:constr type="l" for="ch" forName="textaccent4" refType="w" fact="0.491"/>
          <dgm:constr type="t" for="ch" forName="textaccent4" refType="h" fact="0.2042"/>
          <dgm:constr type="w" for="ch" forName="textaccent4" refType="w" fact="0.0166"/>
          <dgm:constr type="h" for="ch" forName="textaccent4" refType="h" fact="0.024"/>
          <dgm:constr type="l" for="ch" forName="imageaccent4" refType="w" fact="0.5181"/>
          <dgm:constr type="t" for="ch" forName="imageaccent4" refType="h" fact="0.2323"/>
          <dgm:constr type="w" for="ch" forName="imageaccent4" refType="w" fact="0.0166"/>
          <dgm:constr type="h" for="ch" forName="imageaccent4" refType="h" fact="0.024"/>
          <dgm:constr type="l" for="ch" forName="textaccent5" refType="w" fact="0.6136"/>
          <dgm:constr type="t" for="ch" forName="textaccent5" refType="h" fact="0.094"/>
          <dgm:constr type="w" for="ch" forName="textaccent5" refType="w" fact="0.0166"/>
          <dgm:constr type="h" for="ch" forName="textaccent5" refType="h" fact="0.024"/>
          <dgm:constr type="l" for="ch" forName="imageaccent5" refType="w" fact="0.6413"/>
          <dgm:constr type="t" for="ch" forName="imageaccent5" refType="h" fact="0.121"/>
          <dgm:constr type="w" for="ch" forName="imageaccent5" refType="w" fact="0.0166"/>
          <dgm:constr type="h" for="ch" forName="imageaccent5" refType="h" fact="0.024"/>
          <dgm:constr type="l" for="ch" forName="image6" refType="w" fact="0.4903"/>
          <dgm:constr type="t" for="ch" forName="image6" refType="h" fact="0.4548"/>
          <dgm:constr type="w" for="ch" forName="image6" refType="w" fact="0.1425"/>
          <dgm:constr type="h" for="ch" forName="image6" refType="h" fact="0.2049"/>
          <dgm:constr type="l" for="ch" forName="text6" refType="w" fact="0.6129"/>
          <dgm:constr type="t" for="ch" forName="text6" refType="h" fact="0.3426"/>
          <dgm:constr type="w" for="ch" forName="text6" refType="w" fact="0.1425"/>
          <dgm:constr type="h" for="ch" forName="text6" refType="h" fact="0.2049"/>
          <dgm:constr type="l" for="ch" forName="imageaccent6" refType="w" fact="0.6147"/>
          <dgm:constr type="t" for="ch" forName="imageaccent6" refType="h" fact="0.5447"/>
          <dgm:constr type="w" for="ch" forName="imageaccent6" refType="w" fact="0.0166"/>
          <dgm:constr type="h" for="ch" forName="imageaccent6" refType="h" fact="0.024"/>
          <dgm:constr type="l" for="ch" forName="textaccent6" refType="w" fact="0.6411"/>
          <dgm:constr type="t" for="ch" forName="textaccent6" refType="h" fact="0.5221"/>
          <dgm:constr type="w" for="ch" forName="textaccent6" refType="w" fact="0.0166"/>
          <dgm:constr type="h" for="ch" forName="textaccent6" refType="h" fact="0.024"/>
          <dgm:constr type="l" for="ch" forName="text7" refType="w" fact="0.2451"/>
          <dgm:constr type="t" for="ch" forName="text7" refType="h" fact="0.4535"/>
          <dgm:constr type="w" for="ch" forName="text7" refType="w" fact="0.1425"/>
          <dgm:constr type="h" for="ch" forName="text7" refType="h" fact="0.2049"/>
          <dgm:constr type="l" for="ch" forName="image7" refType="w" fact="0.1225"/>
          <dgm:constr type="t" for="ch" forName="image7" refType="h" fact="0.5674"/>
          <dgm:constr type="w" for="ch" forName="image7" refType="w" fact="0.1425"/>
          <dgm:constr type="h" for="ch" forName="image7" refType="h" fact="0.2049"/>
          <dgm:constr type="l" for="ch" forName="imageaccent7" refType="w" fact="0.2195"/>
          <dgm:constr type="t" for="ch" forName="imageaccent7" refType="h" fact="0.5703"/>
          <dgm:constr type="w" for="ch" forName="imageaccent7" refType="w" fact="0.0166"/>
          <dgm:constr type="h" for="ch" forName="imageaccent7" refType="h" fact="0.024"/>
          <dgm:constr type="l" for="ch" forName="textaccent7" refType="w" fact="0.2491"/>
          <dgm:constr type="t" for="ch" forName="textaccent7" refType="h" fact="0.5443"/>
          <dgm:constr type="w" for="ch" forName="textaccent7" refType="w" fact="0.0166"/>
          <dgm:constr type="h" for="ch" forName="textaccent7" refType="h" fact="0.024"/>
          <dgm:constr type="l" for="ch" forName="image8" refType="w" fact="0.6123"/>
          <dgm:constr type="t" for="ch" forName="image8" refType="h" fact="0.5696"/>
          <dgm:constr type="w" for="ch" forName="image8" refType="w" fact="0.1425"/>
          <dgm:constr type="h" for="ch" forName="image8" refType="h" fact="0.2049"/>
          <dgm:constr type="l" for="ch" forName="text8" refType="w" fact="0.7349"/>
          <dgm:constr type="t" for="ch" forName="text8" refType="h" fact="0.4574"/>
          <dgm:constr type="w" for="ch" forName="text8" refType="w" fact="0.1425"/>
          <dgm:constr type="h" for="ch" forName="text8" refType="h" fact="0.2049"/>
          <dgm:constr type="l" for="ch" forName="imageaccent8" refType="w" fact="0.7367"/>
          <dgm:constr type="t" for="ch" forName="imageaccent8" refType="h" fact="0.6595"/>
          <dgm:constr type="w" for="ch" forName="imageaccent8" refType="w" fact="0.0166"/>
          <dgm:constr type="h" for="ch" forName="imageaccent8" refType="h" fact="0.024"/>
          <dgm:constr type="l" for="ch" forName="textaccent8" refType="w" fact="0.7631"/>
          <dgm:constr type="t" for="ch" forName="textaccent8" refType="h" fact="0.6369"/>
          <dgm:constr type="w" for="ch" forName="textaccent8" refType="w" fact="0.0166"/>
          <dgm:constr type="h" for="ch" forName="textaccent8" refType="h" fact="0.024"/>
          <dgm:constr type="l" for="ch" forName="text9" refType="w" fact="0.7354"/>
          <dgm:constr type="t" for="ch" forName="text9" refType="h" fact="0.0044"/>
          <dgm:constr type="w" for="ch" forName="text9" refType="w" fact="0.1425"/>
          <dgm:constr type="h" for="ch" forName="text9" refType="h" fact="0.2049"/>
          <dgm:constr type="l" for="ch" forName="textaccent9" refType="w" fact="0.8339"/>
          <dgm:constr type="t" for="ch" forName="textaccent9" refType="h" fact="0.1846"/>
          <dgm:constr type="w" for="ch" forName="textaccent9" refType="w" fact="0.0166"/>
          <dgm:constr type="h" for="ch" forName="textaccent9" refType="h" fact="0.024"/>
          <dgm:constr type="l" for="ch" forName="image9" refType="w" fact="0.7354"/>
          <dgm:constr type="t" for="ch" forName="image9" refType="h" fact="0.2306"/>
          <dgm:constr type="w" for="ch" forName="image9" refType="w" fact="0.1425"/>
          <dgm:constr type="h" for="ch" forName="image9" refType="h" fact="0.2049"/>
          <dgm:constr type="l" for="ch" forName="imageaccent9" refType="w" fact="0.8339"/>
          <dgm:constr type="t" for="ch" forName="imageaccent9" refType="h" fact="0.2318"/>
          <dgm:constr type="w" for="ch" forName="imageaccent9" refType="w" fact="0.0166"/>
          <dgm:constr type="h" for="ch" forName="imageaccent9" refType="h" fact="0.024"/>
          <dgm:constr type="l" for="ch" forName="image10" refType="w" fact="0.2446"/>
          <dgm:constr type="t" for="ch" forName="image10" refType="h" fact="0.6805"/>
          <dgm:constr type="w" for="ch" forName="image10" refType="w" fact="0.1425"/>
          <dgm:constr type="h" for="ch" forName="image10" refType="h" fact="0.2049"/>
          <dgm:constr type="l" for="ch" forName="text10" refType="w" fact="0.3672"/>
          <dgm:constr type="t" for="ch" forName="text10" refType="h" fact="0.5683"/>
          <dgm:constr type="w" for="ch" forName="text10" refType="w" fact="0.1425"/>
          <dgm:constr type="h" for="ch" forName="text10" refType="h" fact="0.2049"/>
          <dgm:constr type="l" for="ch" forName="imageaccent10" refType="w" fact="0.369"/>
          <dgm:constr type="t" for="ch" forName="imageaccent10" refType="h" fact="0.7704"/>
          <dgm:constr type="w" for="ch" forName="imageaccent10" refType="w" fact="0.0166"/>
          <dgm:constr type="h" for="ch" forName="imageaccent10" refType="h" fact="0.024"/>
          <dgm:constr type="l" for="ch" forName="textaccent10" refType="w" fact="0.3954"/>
          <dgm:constr type="t" for="ch" forName="textaccent10" refType="h" fact="0.7478"/>
          <dgm:constr type="w" for="ch" forName="textaccent10" refType="w" fact="0.0166"/>
          <dgm:constr type="h" for="ch" forName="textaccent10" refType="h" fact="0.024"/>
          <dgm:constr type="l" for="ch" forName="text11" refType="w" fact="0.612"/>
          <dgm:constr type="t" for="ch" forName="text11" refType="h" fact="0.7951"/>
          <dgm:constr type="w" for="ch" forName="text11" refType="w" fact="0.1425"/>
          <dgm:constr type="h" for="ch" forName="text11" refType="h" fact="0.2049"/>
          <dgm:constr type="l" for="ch" forName="image11" refType="w" fact="0.4894"/>
          <dgm:constr type="t" for="ch" forName="image11" refType="h" fact="0.6816"/>
          <dgm:constr type="w" for="ch" forName="image11" refType="w" fact="0.1425"/>
          <dgm:constr type="h" for="ch" forName="image11" refType="h" fact="0.2049"/>
          <dgm:constr type="l" for="ch" forName="imageaccent11" refType="w" fact="0.5874"/>
          <dgm:constr type="t" for="ch" forName="imageaccent11" refType="h" fact="0.8589"/>
          <dgm:constr type="w" for="ch" forName="imageaccent11" refType="w" fact="0.0166"/>
          <dgm:constr type="h" for="ch" forName="imageaccent11" refType="h" fact="0.024"/>
          <dgm:constr type="l" for="ch" forName="textaccent11" refType="w" fact="0.6154"/>
          <dgm:constr type="t" for="ch" forName="textaccent11" refType="h" fact="0.8863"/>
          <dgm:constr type="w" for="ch" forName="textaccent11" refType="w" fact="0.0166"/>
          <dgm:constr type="h" for="ch" forName="textaccent11" refType="h" fact="0.024"/>
          <dgm:constr type="l" for="ch" forName="text12" refType="w" fact="0.735"/>
          <dgm:constr type="t" for="ch" forName="text12" refType="h" fact="0.684"/>
          <dgm:constr type="w" for="ch" forName="text12" refType="w" fact="0.1425"/>
          <dgm:constr type="h" for="ch" forName="text12" refType="h" fact="0.2049"/>
          <dgm:constr type="l" for="ch" forName="image12" refType="w" fact="0.8575"/>
          <dgm:constr type="t" for="ch" forName="image12" refType="h" fact="0.5718"/>
          <dgm:constr type="w" for="ch" forName="image12" refType="w" fact="0.1425"/>
          <dgm:constr type="h" for="ch" forName="image12" refType="h" fact="0.2049"/>
          <dgm:constr type="l" for="ch" forName="textaccent12" refType="w" fact="0.8594"/>
          <dgm:constr type="t" for="ch" forName="textaccent12" refType="h" fact="0.7739"/>
          <dgm:constr type="w" for="ch" forName="textaccent12" refType="w" fact="0.0166"/>
          <dgm:constr type="h" for="ch" forName="textaccent12" refType="h" fact="0.024"/>
          <dgm:constr type="l" for="ch" forName="imageaccent12" refType="w" fact="0.8858"/>
          <dgm:constr type="t" for="ch" forName="imageaccent12" refType="h" fact="0.7513"/>
          <dgm:constr type="w" for="ch" forName="imageaccent12" refType="w" fact="0.0166"/>
          <dgm:constr type="h" for="ch" forName="imageaccent12" refType="h" fact="0.024"/>
        </dgm:constrLst>
      </dgm:else>
    </dgm:choose>
    <dgm:forEach name="wrapper" axis="self" ptType="parTrans">
      <dgm:forEach name="wrapper2" axis="self" ptType="sibTrans" st="2">
        <dgm:forEach name="textRepeat" axis="self">
          <dgm:layoutNode name="textRepeatNode" styleLbl="alignNode1">
            <dgm:varLst>
              <dgm:chMax val="0"/>
              <dgm:chPref val="0"/>
              <dgm:bulletEnabled val="1"/>
            </dgm:varLst>
            <dgm:alg type="tx"/>
            <dgm:shape xmlns:r="http://schemas.openxmlformats.org/officeDocument/2006/relationships" type="hexagon" r:blip="">
              <dgm:adjLst>
                <dgm:adj idx="1" val="0.25"/>
                <dgm:adj idx="2" val="1.1547"/>
              </dgm:adjLst>
            </dgm:shape>
            <dgm:presOf axis="desOrSelf" ptType="node"/>
            <dgm:constrLst>
              <dgm:constr type="lMarg" refType="primFontSz" fact="0"/>
              <dgm:constr type="rMarg" refType="primFontSz" fact="0"/>
              <dgm:constr type="tMarg" refType="primFontSz" fact="0.1"/>
              <dgm:constr type="bMarg" refType="primFontSz" fact="0.1"/>
            </dgm:constrLst>
            <dgm:ruleLst>
              <dgm:rule type="primFontSz" val="5" fact="NaN" max="NaN"/>
            </dgm:ruleLst>
          </dgm:layoutNode>
        </dgm:forEach>
        <dgm:forEach name="accentRepeat" axis="self">
          <dgm:layoutNode name="accentRepeatNode" styleLbl="solidAlignAcc1">
            <dgm:alg type="sp"/>
            <dgm:shape xmlns:r="http://schemas.openxmlformats.org/officeDocument/2006/relationships" type="hexagon" r:blip="">
              <dgm:adjLst>
                <dgm:adj idx="1" val="0.25"/>
                <dgm:adj idx="2" val="1.1547"/>
              </dgm:adjLst>
            </dgm:shape>
            <dgm:presOf/>
          </dgm:layoutNode>
        </dgm:forEach>
        <dgm:forEach name="imageRepeat" axis="self">
          <dgm:layoutNode name="imageRepeatNode" styleLbl="alignAcc1">
            <dgm:alg type="sp"/>
            <dgm:shape xmlns:r="http://schemas.openxmlformats.org/officeDocument/2006/relationships" type="hexagon" r:blip="" blipPhldr="1">
              <dgm:adjLst>
                <dgm:adj idx="1" val="0.25"/>
                <dgm:adj idx="2" val="1.1547"/>
              </dgm:adjLst>
            </dgm:shape>
            <dgm:presOf axis="self"/>
          </dgm:layoutNode>
        </dgm:forEach>
      </dgm:forEach>
    </dgm:forEach>
    <dgm:forEach name="Name14" axis="ch" ptType="node" cnt="1">
      <dgm:layoutNode name="text1">
        <dgm:alg type="sp"/>
        <dgm:shape xmlns:r="http://schemas.openxmlformats.org/officeDocument/2006/relationships" r:blip="">
          <dgm:adjLst/>
        </dgm:shape>
        <dgm:presOf/>
        <dgm:constrLst/>
        <dgm:forEach name="Name15" ref="textRepeat"/>
      </dgm:layoutNode>
      <dgm:layoutNode name="textaccent1">
        <dgm:alg type="sp"/>
        <dgm:shape xmlns:r="http://schemas.openxmlformats.org/officeDocument/2006/relationships" r:blip="">
          <dgm:adjLst/>
        </dgm:shape>
        <dgm:presOf/>
        <dgm:constrLst/>
        <dgm:forEach name="Name16" ref="accentRepeat"/>
      </dgm:layoutNode>
    </dgm:forEach>
    <dgm:forEach name="Name17" axis="ch" ptType="sibTrans" hideLastTrans="0" cnt="1">
      <dgm:layoutNode name="image1">
        <dgm:alg type="sp"/>
        <dgm:shape xmlns:r="http://schemas.openxmlformats.org/officeDocument/2006/relationships" r:blip="">
          <dgm:adjLst/>
        </dgm:shape>
        <dgm:presOf/>
        <dgm:constrLst/>
        <dgm:forEach name="Name18" ref="imageRepeat"/>
      </dgm:layoutNode>
      <dgm:layoutNode name="imageaccent1">
        <dgm:alg type="sp"/>
        <dgm:shape xmlns:r="http://schemas.openxmlformats.org/officeDocument/2006/relationships" r:blip="">
          <dgm:adjLst/>
        </dgm:shape>
        <dgm:presOf/>
        <dgm:constrLst/>
        <dgm:forEach name="Name19" ref="accentRepeat"/>
      </dgm:layoutNode>
    </dgm:forEach>
    <dgm:forEach name="Name20" axis="ch" ptType="node" st="2" cnt="1">
      <dgm:layoutNode name="text2">
        <dgm:alg type="sp"/>
        <dgm:shape xmlns:r="http://schemas.openxmlformats.org/officeDocument/2006/relationships" r:blip="">
          <dgm:adjLst/>
        </dgm:shape>
        <dgm:presOf/>
        <dgm:constrLst/>
        <dgm:forEach name="Name21" ref="textRepeat"/>
      </dgm:layoutNode>
      <dgm:layoutNode name="textaccent2">
        <dgm:alg type="sp"/>
        <dgm:shape xmlns:r="http://schemas.openxmlformats.org/officeDocument/2006/relationships" r:blip="">
          <dgm:adjLst/>
        </dgm:shape>
        <dgm:presOf/>
        <dgm:constrLst/>
        <dgm:forEach name="Name22" ref="accentRepeat"/>
      </dgm:layoutNode>
    </dgm:forEach>
    <dgm:forEach name="Name23" axis="ch" ptType="sibTrans" hideLastTrans="0" st="2" cnt="1">
      <dgm:layoutNode name="image2">
        <dgm:alg type="sp"/>
        <dgm:shape xmlns:r="http://schemas.openxmlformats.org/officeDocument/2006/relationships" r:blip="">
          <dgm:adjLst/>
        </dgm:shape>
        <dgm:presOf/>
        <dgm:constrLst/>
        <dgm:forEach name="Name24" ref="imageRepeat"/>
      </dgm:layoutNode>
      <dgm:layoutNode name="imageaccent2">
        <dgm:alg type="sp"/>
        <dgm:shape xmlns:r="http://schemas.openxmlformats.org/officeDocument/2006/relationships" r:blip="">
          <dgm:adjLst/>
        </dgm:shape>
        <dgm:presOf/>
        <dgm:constrLst/>
        <dgm:forEach name="Name25" ref="accentRepeat"/>
      </dgm:layoutNode>
    </dgm:forEach>
    <dgm:forEach name="Name26" axis="ch" ptType="node" st="3" cnt="1">
      <dgm:layoutNode name="text3">
        <dgm:alg type="sp"/>
        <dgm:shape xmlns:r="http://schemas.openxmlformats.org/officeDocument/2006/relationships" r:blip="">
          <dgm:adjLst/>
        </dgm:shape>
        <dgm:presOf/>
        <dgm:constrLst/>
        <dgm:forEach name="Name27" ref="textRepeat"/>
      </dgm:layoutNode>
      <dgm:layoutNode name="textaccent3">
        <dgm:alg type="sp"/>
        <dgm:shape xmlns:r="http://schemas.openxmlformats.org/officeDocument/2006/relationships" r:blip="">
          <dgm:adjLst/>
        </dgm:shape>
        <dgm:presOf/>
        <dgm:constrLst/>
        <dgm:forEach name="Name28" ref="accentRepeat"/>
      </dgm:layoutNode>
    </dgm:forEach>
    <dgm:forEach name="Name29" axis="ch" ptType="sibTrans" hideLastTrans="0" st="3" cnt="1">
      <dgm:layoutNode name="image3">
        <dgm:alg type="sp"/>
        <dgm:shape xmlns:r="http://schemas.openxmlformats.org/officeDocument/2006/relationships" r:blip="">
          <dgm:adjLst/>
        </dgm:shape>
        <dgm:presOf/>
        <dgm:constrLst/>
        <dgm:forEach name="Name30" ref="imageRepeat"/>
      </dgm:layoutNode>
      <dgm:layoutNode name="imageaccent3">
        <dgm:alg type="sp"/>
        <dgm:shape xmlns:r="http://schemas.openxmlformats.org/officeDocument/2006/relationships" r:blip="">
          <dgm:adjLst/>
        </dgm:shape>
        <dgm:presOf/>
        <dgm:constrLst/>
        <dgm:forEach name="Name31" ref="accentRepeat"/>
      </dgm:layoutNode>
    </dgm:forEach>
    <dgm:forEach name="Name32" axis="ch" ptType="node" st="4" cnt="1">
      <dgm:layoutNode name="text4">
        <dgm:alg type="sp"/>
        <dgm:shape xmlns:r="http://schemas.openxmlformats.org/officeDocument/2006/relationships" r:blip="">
          <dgm:adjLst/>
        </dgm:shape>
        <dgm:presOf/>
        <dgm:constrLst/>
        <dgm:forEach name="Name33" ref="textRepeat"/>
      </dgm:layoutNode>
      <dgm:layoutNode name="textaccent4">
        <dgm:alg type="sp"/>
        <dgm:shape xmlns:r="http://schemas.openxmlformats.org/officeDocument/2006/relationships" r:blip="">
          <dgm:adjLst/>
        </dgm:shape>
        <dgm:presOf/>
        <dgm:constrLst/>
        <dgm:forEach name="Name34" ref="accentRepeat"/>
      </dgm:layoutNode>
    </dgm:forEach>
    <dgm:forEach name="Name35" axis="ch" ptType="sibTrans" hideLastTrans="0" st="4" cnt="1">
      <dgm:layoutNode name="image4">
        <dgm:alg type="sp"/>
        <dgm:shape xmlns:r="http://schemas.openxmlformats.org/officeDocument/2006/relationships" r:blip="">
          <dgm:adjLst/>
        </dgm:shape>
        <dgm:presOf/>
        <dgm:constrLst/>
        <dgm:forEach name="Name36" ref="imageRepeat"/>
      </dgm:layoutNode>
      <dgm:layoutNode name="imageaccent4">
        <dgm:alg type="sp"/>
        <dgm:shape xmlns:r="http://schemas.openxmlformats.org/officeDocument/2006/relationships" r:blip="">
          <dgm:adjLst/>
        </dgm:shape>
        <dgm:presOf/>
        <dgm:constrLst/>
        <dgm:forEach name="Name37" ref="accentRepeat"/>
      </dgm:layoutNode>
    </dgm:forEach>
    <dgm:forEach name="Name38" axis="ch" ptType="node" st="5" cnt="1">
      <dgm:layoutNode name="text5">
        <dgm:alg type="sp"/>
        <dgm:shape xmlns:r="http://schemas.openxmlformats.org/officeDocument/2006/relationships" r:blip="">
          <dgm:adjLst/>
        </dgm:shape>
        <dgm:presOf/>
        <dgm:constrLst/>
        <dgm:forEach name="Name39" ref="textRepeat"/>
      </dgm:layoutNode>
      <dgm:layoutNode name="textaccent5">
        <dgm:alg type="sp"/>
        <dgm:shape xmlns:r="http://schemas.openxmlformats.org/officeDocument/2006/relationships" r:blip="">
          <dgm:adjLst/>
        </dgm:shape>
        <dgm:presOf/>
        <dgm:constrLst/>
        <dgm:forEach name="Name40" ref="accentRepeat"/>
      </dgm:layoutNode>
    </dgm:forEach>
    <dgm:forEach name="Name41" axis="ch" ptType="sibTrans" hideLastTrans="0" st="5" cnt="1">
      <dgm:layoutNode name="image5">
        <dgm:alg type="sp"/>
        <dgm:shape xmlns:r="http://schemas.openxmlformats.org/officeDocument/2006/relationships" r:blip="">
          <dgm:adjLst/>
        </dgm:shape>
        <dgm:presOf/>
        <dgm:constrLst/>
        <dgm:forEach name="Name42" ref="imageRepeat"/>
      </dgm:layoutNode>
      <dgm:layoutNode name="imageaccent5">
        <dgm:alg type="sp"/>
        <dgm:shape xmlns:r="http://schemas.openxmlformats.org/officeDocument/2006/relationships" r:blip="">
          <dgm:adjLst/>
        </dgm:shape>
        <dgm:presOf/>
        <dgm:constrLst/>
        <dgm:forEach name="Name43" ref="accentRepeat"/>
      </dgm:layoutNode>
    </dgm:forEach>
    <dgm:forEach name="Name44" axis="ch" ptType="node" st="6" cnt="1">
      <dgm:layoutNode name="text6">
        <dgm:alg type="sp"/>
        <dgm:shape xmlns:r="http://schemas.openxmlformats.org/officeDocument/2006/relationships" r:blip="">
          <dgm:adjLst/>
        </dgm:shape>
        <dgm:presOf/>
        <dgm:constrLst/>
        <dgm:forEach name="Name45" ref="textRepeat"/>
      </dgm:layoutNode>
      <dgm:layoutNode name="textaccent6">
        <dgm:alg type="sp"/>
        <dgm:shape xmlns:r="http://schemas.openxmlformats.org/officeDocument/2006/relationships" r:blip="">
          <dgm:adjLst/>
        </dgm:shape>
        <dgm:presOf/>
        <dgm:constrLst/>
        <dgm:forEach name="Name46" ref="accentRepeat"/>
      </dgm:layoutNode>
    </dgm:forEach>
    <dgm:forEach name="Name47" axis="ch" ptType="sibTrans" hideLastTrans="0" st="6" cnt="1">
      <dgm:layoutNode name="image6">
        <dgm:alg type="sp"/>
        <dgm:shape xmlns:r="http://schemas.openxmlformats.org/officeDocument/2006/relationships" r:blip="">
          <dgm:adjLst/>
        </dgm:shape>
        <dgm:presOf/>
        <dgm:constrLst/>
        <dgm:forEach name="Name48" ref="imageRepeat"/>
      </dgm:layoutNode>
      <dgm:layoutNode name="imageaccent6">
        <dgm:alg type="sp"/>
        <dgm:shape xmlns:r="http://schemas.openxmlformats.org/officeDocument/2006/relationships" r:blip="">
          <dgm:adjLst/>
        </dgm:shape>
        <dgm:presOf/>
        <dgm:constrLst/>
        <dgm:forEach name="Name49" ref="accentRepeat"/>
      </dgm:layoutNode>
    </dgm:forEach>
    <dgm:forEach name="Name50" axis="ch" ptType="node" st="7" cnt="1">
      <dgm:layoutNode name="text7">
        <dgm:alg type="sp"/>
        <dgm:shape xmlns:r="http://schemas.openxmlformats.org/officeDocument/2006/relationships" r:blip="">
          <dgm:adjLst/>
        </dgm:shape>
        <dgm:presOf/>
        <dgm:constrLst/>
        <dgm:forEach name="Name51" ref="textRepeat"/>
      </dgm:layoutNode>
      <dgm:layoutNode name="textaccent7">
        <dgm:alg type="sp"/>
        <dgm:shape xmlns:r="http://schemas.openxmlformats.org/officeDocument/2006/relationships" r:blip="">
          <dgm:adjLst/>
        </dgm:shape>
        <dgm:presOf/>
        <dgm:constrLst/>
        <dgm:forEach name="Name52" ref="accentRepeat"/>
      </dgm:layoutNode>
    </dgm:forEach>
    <dgm:forEach name="Name53" axis="ch" ptType="sibTrans" hideLastTrans="0" st="7" cnt="1">
      <dgm:layoutNode name="image7">
        <dgm:alg type="sp"/>
        <dgm:shape xmlns:r="http://schemas.openxmlformats.org/officeDocument/2006/relationships" r:blip="">
          <dgm:adjLst/>
        </dgm:shape>
        <dgm:presOf/>
        <dgm:constrLst/>
        <dgm:forEach name="Name54" ref="imageRepeat"/>
      </dgm:layoutNode>
      <dgm:layoutNode name="imageaccent7">
        <dgm:alg type="sp"/>
        <dgm:shape xmlns:r="http://schemas.openxmlformats.org/officeDocument/2006/relationships" r:blip="">
          <dgm:adjLst/>
        </dgm:shape>
        <dgm:presOf/>
        <dgm:constrLst/>
        <dgm:forEach name="Name55" ref="accentRepeat"/>
      </dgm:layoutNode>
    </dgm:forEach>
    <dgm:forEach name="Name56" axis="ch" ptType="node" st="8" cnt="1">
      <dgm:layoutNode name="text8">
        <dgm:alg type="sp"/>
        <dgm:shape xmlns:r="http://schemas.openxmlformats.org/officeDocument/2006/relationships" r:blip="">
          <dgm:adjLst/>
        </dgm:shape>
        <dgm:presOf/>
        <dgm:constrLst/>
        <dgm:forEach name="Name57" ref="textRepeat"/>
      </dgm:layoutNode>
      <dgm:layoutNode name="textaccent8">
        <dgm:alg type="sp"/>
        <dgm:shape xmlns:r="http://schemas.openxmlformats.org/officeDocument/2006/relationships" r:blip="">
          <dgm:adjLst/>
        </dgm:shape>
        <dgm:presOf/>
        <dgm:constrLst/>
        <dgm:forEach name="Name58" ref="accentRepeat"/>
      </dgm:layoutNode>
    </dgm:forEach>
    <dgm:forEach name="Name59" axis="ch" ptType="sibTrans" hideLastTrans="0" st="8" cnt="1">
      <dgm:layoutNode name="image8">
        <dgm:alg type="sp"/>
        <dgm:shape xmlns:r="http://schemas.openxmlformats.org/officeDocument/2006/relationships" r:blip="">
          <dgm:adjLst/>
        </dgm:shape>
        <dgm:presOf/>
        <dgm:constrLst/>
        <dgm:forEach name="Name60" ref="imageRepeat"/>
      </dgm:layoutNode>
      <dgm:layoutNode name="imageaccent8">
        <dgm:alg type="sp"/>
        <dgm:shape xmlns:r="http://schemas.openxmlformats.org/officeDocument/2006/relationships" r:blip="">
          <dgm:adjLst/>
        </dgm:shape>
        <dgm:presOf/>
        <dgm:constrLst/>
        <dgm:forEach name="Name61" ref="accentRepeat"/>
      </dgm:layoutNode>
    </dgm:forEach>
    <dgm:forEach name="Name62" axis="ch" ptType="node" st="9" cnt="1">
      <dgm:layoutNode name="text9">
        <dgm:alg type="sp"/>
        <dgm:shape xmlns:r="http://schemas.openxmlformats.org/officeDocument/2006/relationships" r:blip="">
          <dgm:adjLst/>
        </dgm:shape>
        <dgm:presOf/>
        <dgm:constrLst/>
        <dgm:forEach name="Name63" ref="textRepeat"/>
      </dgm:layoutNode>
      <dgm:layoutNode name="textaccent9">
        <dgm:alg type="sp"/>
        <dgm:shape xmlns:r="http://schemas.openxmlformats.org/officeDocument/2006/relationships" r:blip="">
          <dgm:adjLst/>
        </dgm:shape>
        <dgm:presOf/>
        <dgm:constrLst/>
        <dgm:forEach name="Name64" ref="accentRepeat"/>
      </dgm:layoutNode>
    </dgm:forEach>
    <dgm:forEach name="Name65" axis="ch" ptType="sibTrans" hideLastTrans="0" st="9" cnt="1">
      <dgm:layoutNode name="image9">
        <dgm:alg type="sp"/>
        <dgm:shape xmlns:r="http://schemas.openxmlformats.org/officeDocument/2006/relationships" r:blip="">
          <dgm:adjLst/>
        </dgm:shape>
        <dgm:presOf/>
        <dgm:constrLst/>
        <dgm:forEach name="Name66" ref="imageRepeat"/>
      </dgm:layoutNode>
      <dgm:layoutNode name="imageaccent9">
        <dgm:alg type="sp"/>
        <dgm:shape xmlns:r="http://schemas.openxmlformats.org/officeDocument/2006/relationships" r:blip="">
          <dgm:adjLst/>
        </dgm:shape>
        <dgm:presOf/>
        <dgm:constrLst/>
        <dgm:forEach name="Name67" ref="accentRepeat"/>
      </dgm:layoutNode>
    </dgm:forEach>
    <dgm:forEach name="Name68" axis="ch" ptType="node" st="10" cnt="1">
      <dgm:layoutNode name="text10">
        <dgm:alg type="sp"/>
        <dgm:shape xmlns:r="http://schemas.openxmlformats.org/officeDocument/2006/relationships" r:blip="">
          <dgm:adjLst/>
        </dgm:shape>
        <dgm:presOf/>
        <dgm:constrLst/>
        <dgm:forEach name="Name69" ref="textRepeat"/>
      </dgm:layoutNode>
      <dgm:layoutNode name="textaccent10">
        <dgm:alg type="sp"/>
        <dgm:shape xmlns:r="http://schemas.openxmlformats.org/officeDocument/2006/relationships" r:blip="">
          <dgm:adjLst/>
        </dgm:shape>
        <dgm:presOf/>
        <dgm:constrLst/>
        <dgm:forEach name="Name70" ref="accentRepeat"/>
      </dgm:layoutNode>
    </dgm:forEach>
    <dgm:forEach name="Name71" axis="ch" ptType="sibTrans" hideLastTrans="0" st="10" cnt="1">
      <dgm:layoutNode name="image10">
        <dgm:alg type="sp"/>
        <dgm:shape xmlns:r="http://schemas.openxmlformats.org/officeDocument/2006/relationships" r:blip="">
          <dgm:adjLst/>
        </dgm:shape>
        <dgm:presOf/>
        <dgm:constrLst/>
        <dgm:forEach name="Name72" ref="imageRepeat"/>
      </dgm:layoutNode>
      <dgm:layoutNode name="imageaccent10">
        <dgm:alg type="sp"/>
        <dgm:shape xmlns:r="http://schemas.openxmlformats.org/officeDocument/2006/relationships" r:blip="">
          <dgm:adjLst/>
        </dgm:shape>
        <dgm:presOf/>
        <dgm:constrLst/>
        <dgm:forEach name="Name73" ref="accentRepeat"/>
      </dgm:layoutNode>
    </dgm:forEach>
    <dgm:forEach name="Name74" axis="ch" ptType="node" st="11" cnt="1">
      <dgm:layoutNode name="text11">
        <dgm:alg type="sp"/>
        <dgm:shape xmlns:r="http://schemas.openxmlformats.org/officeDocument/2006/relationships" r:blip="">
          <dgm:adjLst/>
        </dgm:shape>
        <dgm:presOf/>
        <dgm:constrLst/>
        <dgm:forEach name="Name75" ref="textRepeat"/>
      </dgm:layoutNode>
      <dgm:layoutNode name="textaccent11">
        <dgm:alg type="sp"/>
        <dgm:shape xmlns:r="http://schemas.openxmlformats.org/officeDocument/2006/relationships" r:blip="">
          <dgm:adjLst/>
        </dgm:shape>
        <dgm:presOf/>
        <dgm:constrLst/>
        <dgm:forEach name="Name76" ref="accentRepeat"/>
      </dgm:layoutNode>
    </dgm:forEach>
    <dgm:forEach name="Name77" axis="ch" ptType="sibTrans" hideLastTrans="0" st="11" cnt="1">
      <dgm:layoutNode name="image11">
        <dgm:alg type="sp"/>
        <dgm:shape xmlns:r="http://schemas.openxmlformats.org/officeDocument/2006/relationships" r:blip="">
          <dgm:adjLst/>
        </dgm:shape>
        <dgm:presOf/>
        <dgm:constrLst/>
        <dgm:forEach name="Name78" ref="imageRepeat"/>
      </dgm:layoutNode>
      <dgm:layoutNode name="imageaccent11">
        <dgm:alg type="sp"/>
        <dgm:shape xmlns:r="http://schemas.openxmlformats.org/officeDocument/2006/relationships" r:blip="">
          <dgm:adjLst/>
        </dgm:shape>
        <dgm:presOf/>
        <dgm:constrLst/>
        <dgm:forEach name="Name79" ref="accentRepeat"/>
      </dgm:layoutNode>
    </dgm:forEach>
    <dgm:forEach name="Name80" axis="ch" ptType="node" st="12" cnt="1">
      <dgm:layoutNode name="text12">
        <dgm:alg type="sp"/>
        <dgm:shape xmlns:r="http://schemas.openxmlformats.org/officeDocument/2006/relationships" r:blip="">
          <dgm:adjLst/>
        </dgm:shape>
        <dgm:presOf/>
        <dgm:constrLst/>
        <dgm:forEach name="Name81" ref="textRepeat"/>
      </dgm:layoutNode>
      <dgm:layoutNode name="textaccent12">
        <dgm:alg type="sp"/>
        <dgm:shape xmlns:r="http://schemas.openxmlformats.org/officeDocument/2006/relationships" r:blip="">
          <dgm:adjLst/>
        </dgm:shape>
        <dgm:presOf/>
        <dgm:constrLst/>
        <dgm:forEach name="Name82" ref="accentRepeat"/>
      </dgm:layoutNode>
    </dgm:forEach>
    <dgm:forEach name="Name83" axis="ch" ptType="sibTrans" hideLastTrans="0" st="12" cnt="1">
      <dgm:layoutNode name="image12">
        <dgm:alg type="sp"/>
        <dgm:shape xmlns:r="http://schemas.openxmlformats.org/officeDocument/2006/relationships" r:blip="">
          <dgm:adjLst/>
        </dgm:shape>
        <dgm:presOf/>
        <dgm:constrLst/>
        <dgm:forEach name="Name84" ref="imageRepeat"/>
      </dgm:layoutNode>
      <dgm:layoutNode name="imageaccent12">
        <dgm:alg type="sp"/>
        <dgm:shape xmlns:r="http://schemas.openxmlformats.org/officeDocument/2006/relationships" r:blip="">
          <dgm:adjLst/>
        </dgm:shape>
        <dgm:presOf/>
        <dgm:constrLst/>
        <dgm:forEach name="Name85" ref="accentRepeat"/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bProcess4">
  <dgm:title val=""/>
  <dgm:desc val=""/>
  <dgm:catLst>
    <dgm:cat type="process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  <dgm:pt modelId="7">
          <dgm:prSet phldr="1"/>
        </dgm:pt>
        <dgm:pt modelId="8">
          <dgm:prSet phldr="1"/>
        </dgm:pt>
        <dgm:pt modelId="9">
          <dgm:prSet phldr="1"/>
        </dgm:pt>
      </dgm:ptLst>
      <dgm:cxnLst>
        <dgm:cxn modelId="10" srcId="0" destId="1" srcOrd="0" destOrd="0"/>
        <dgm:cxn modelId="11" srcId="0" destId="2" srcOrd="1" destOrd="0"/>
        <dgm:cxn modelId="12" srcId="0" destId="3" srcOrd="2" destOrd="0"/>
        <dgm:cxn modelId="13" srcId="0" destId="4" srcOrd="3" destOrd="0"/>
        <dgm:cxn modelId="14" srcId="0" destId="5" srcOrd="4" destOrd="0"/>
        <dgm:cxn modelId="15" srcId="0" destId="6" srcOrd="5" destOrd="0"/>
        <dgm:cxn modelId="16" srcId="0" destId="7" srcOrd="6" destOrd="0"/>
        <dgm:cxn modelId="17" srcId="0" destId="8" srcOrd="7" destOrd="0"/>
        <dgm:cxn modelId="18" srcId="0" destId="9" srcOrd="8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/>
    </dgm:varLst>
    <dgm:choose name="Name1">
      <dgm:if name="Name2" func="var" arg="dir" op="equ" val="norm">
        <dgm:alg type="snake">
          <dgm:param type="grDir" val="tL"/>
          <dgm:param type="flowDir" val="col"/>
          <dgm:param type="contDir" val="revDir"/>
          <dgm:param type="bkpt" val="bal"/>
        </dgm:alg>
      </dgm:if>
      <dgm:else name="Name3">
        <dgm:alg type="snake">
          <dgm:param type="grDir" val="tR"/>
          <dgm:param type="flowDir" val="col"/>
          <dgm:param type="contDir" val="revDir"/>
          <dgm:param type="bkpt" val="bal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w" fact="0.6"/>
      <dgm:constr type="h" for="ch" forName="sibTrans" refType="h" refFor="ch" refForName="compNode" op="equ" fact="0.25"/>
      <dgm:constr type="sp" refType="w" fact="0.33"/>
      <dgm:constr type="primFontSz" for="des" forName="node" op="equ" val="65"/>
    </dgm:constrLst>
    <dgm:ruleLst/>
    <dgm:forEach name="nodes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axis="self" func="var" arg="dir" op="equ" val="norm">
            <dgm:constrLst>
              <dgm:constr type="l" for="ch" forName="dummyConnPt" refType="w" fact="0.2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if>
          <dgm:else name="Name6">
            <dgm:constrLst>
              <dgm:constr type="l" for="ch" forName="dummyConnPt" refType="w" fact="0.8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else>
        </dgm:choose>
        <dgm:ruleLst/>
        <dgm:layoutNode name="dummyConnPt" styleLbl="node1" moveWith="node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node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  <dgm:constr type="primFontSz" val="65"/>
          </dgm:constrLst>
          <dgm:ruleLst>
            <dgm:rule type="primFontSz" val="5" fact="NaN" max="NaN"/>
          </dgm:ruleLst>
        </dgm:layoutNode>
      </dgm:layoutNode>
      <dgm:forEach name="sibTransForEach" axis="followSib" cnt="1">
        <dgm:layoutNode name="sibTrans" styleLbl="bgSibTrans2D1">
          <dgm:choose name="Name7">
            <dgm:if name="Name8" axis="self" func="var" arg="dir" op="equ" val="norm">
              <dgm:alg type="conn">
                <dgm:param type="srcNode" val="dummyConnPt"/>
                <dgm:param type="dstNode" val="dummyConnPt"/>
                <dgm:param type="begPts" val="bCtr, midR, tCtr"/>
                <dgm:param type="endPts" val="tCtr, midL, bCtr"/>
                <dgm:param type="begSty" val="noArr"/>
                <dgm:param type="endSty" val="noArr"/>
              </dgm:alg>
            </dgm:if>
            <dgm:else name="Name9">
              <dgm:alg type="conn">
                <dgm:param type="srcNode" val="dummyConnPt"/>
                <dgm:param type="dstNode" val="dummyConnPt"/>
                <dgm:param type="begPts" val="bCtr, midL, tCtr"/>
                <dgm:param type="endPts" val="tCtr, midR, bCtr"/>
                <dgm:param type="begSty" val="noArr"/>
                <dgm:param type="endSty" val="noAr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/>
            <dgm:constr type="endPad"/>
          </dgm:constrLst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4">
  <dgm:title val=""/>
  <dgm:desc val=""/>
  <dgm:catLst>
    <dgm:cat type="list" pri="13000"/>
    <dgm:cat type="picture" pri="26000"/>
    <dgm:cat type="pictureconvert" pri="26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resizeHandles val="exact"/>
    </dgm:varLst>
    <dgm:alg type="lin">
      <dgm:param type="linDir" val="fromT"/>
      <dgm:param type="vertAlign" val="t"/>
    </dgm:alg>
    <dgm:shape xmlns:r="http://schemas.openxmlformats.org/officeDocument/2006/relationships" r:blip="">
      <dgm:adjLst/>
    </dgm:shape>
    <dgm:presOf/>
    <dgm:constrLst>
      <dgm:constr type="w" for="ch" forName="comp" refType="w"/>
      <dgm:constr type="h" for="ch" forName="comp" refType="h"/>
      <dgm:constr type="h" for="ch" forName="spacer" refType="h" refFor="ch" refForName="comp" op="equ" fact="0.1"/>
      <dgm:constr type="primFontSz" for="des" forName="text" op="equ" val="65"/>
    </dgm:constrLst>
    <dgm:ruleLst/>
    <dgm:forEach name="Name0" axis="ch" ptType="node">
      <dgm:layoutNode name="comp" styleLbl="node1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l" for="ch" forName="img" refType="h" refFor="ch" refForName="box" fact="0.1"/>
              <dgm:constr type="h" for="ch" forName="text" refType="h"/>
              <dgm:constr type="l" for="ch" forName="text" refType="r" refFor="ch" refForName="img"/>
              <dgm:constr type="r" for="ch" forName="text" refType="w"/>
            </dgm:constrLst>
          </dgm:if>
          <dgm:else name="Name3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r" for="ch" forName="img" refType="w" refFor="ch" refForName="box"/>
              <dgm:constr type="rOff" for="ch" forName="img" refType="h" refFor="ch" refForName="box" fact="-0.1"/>
              <dgm:constr type="h" for="ch" forName="text" refType="h"/>
              <dgm:constr type="r" for="ch" forName="text" refType="l" refFor="ch" refForName="img"/>
              <dgm:constr type="l" for="ch" forName="text"/>
            </dgm:constrLst>
          </dgm:else>
        </dgm:choose>
        <dgm:ruleLst/>
        <dgm:layoutNode name="box" styleLbl="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/>
          <dgm:ruleLst/>
        </dgm:layoutNode>
        <dgm:layoutNode name="img" styleLbl="f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ext">
          <dgm:varLst>
            <dgm:bulletEnabled val="1"/>
          </dgm:varLst>
          <dgm:alg type="tx">
            <dgm:param type="parTxLTRAlign" val="l"/>
            <dgm:param type="parTxRTLAlign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Name4" axis="followSib" ptType="sibTrans" cnt="1">
        <dgm:layoutNode name="spacer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26.02.2020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Овал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Прямоугольник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26.02.2020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26.02.2020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Объект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Объект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26.02.2020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Объект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Объект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Овал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Овал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3" name="Заголовок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26.02.2020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26.02.2020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Объект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ая соединительная линия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Овал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26.02.2020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26.02.2020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mailto:adrian.plesca.pmc@gmail.com" TargetMode="External"/><Relationship Id="rId2" Type="http://schemas.openxmlformats.org/officeDocument/2006/relationships/hyperlink" Target="mailto:vorotneac.elena@pmc.md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3568" y="2819400"/>
            <a:ext cx="7776864" cy="3273896"/>
          </a:xfrm>
        </p:spPr>
        <p:txBody>
          <a:bodyPr>
            <a:noAutofit/>
          </a:bodyPr>
          <a:lstStyle/>
          <a:p>
            <a:r>
              <a:rPr lang="ro-RO" sz="2800" dirty="0" smtClean="0">
                <a:solidFill>
                  <a:srgbClr val="FF0000"/>
                </a:solidFill>
                <a:latin typeface="Klavika Bd" pitchFamily="50" charset="0"/>
              </a:rPr>
              <a:t>Programul </a:t>
            </a:r>
            <a:r>
              <a:rPr lang="ro-RO" sz="2800" dirty="0">
                <a:solidFill>
                  <a:srgbClr val="FF0000"/>
                </a:solidFill>
                <a:latin typeface="Klavika Bd" pitchFamily="50" charset="0"/>
              </a:rPr>
              <a:t>de finanțare prin concurs </a:t>
            </a:r>
            <a:endParaRPr lang="ro-RO" sz="2800" dirty="0" smtClean="0">
              <a:solidFill>
                <a:srgbClr val="FF0000"/>
              </a:solidFill>
              <a:latin typeface="Klavika Bd" pitchFamily="50" charset="0"/>
            </a:endParaRPr>
          </a:p>
          <a:p>
            <a:r>
              <a:rPr lang="ro-RO" sz="2800" dirty="0" smtClean="0">
                <a:latin typeface="Klavika Bd" pitchFamily="50" charset="0"/>
              </a:rPr>
              <a:t>a </a:t>
            </a:r>
            <a:r>
              <a:rPr lang="ro-RO" sz="2800" dirty="0">
                <a:latin typeface="Klavika Bd" pitchFamily="50" charset="0"/>
              </a:rPr>
              <a:t>activităților educaționale pe bază de proiect </a:t>
            </a:r>
            <a:r>
              <a:rPr lang="ro-RO" sz="2800" dirty="0" smtClean="0">
                <a:latin typeface="Klavika Bd" pitchFamily="50" charset="0"/>
              </a:rPr>
              <a:t/>
            </a:r>
            <a:br>
              <a:rPr lang="ro-RO" sz="2800" dirty="0" smtClean="0">
                <a:latin typeface="Klavika Bd" pitchFamily="50" charset="0"/>
              </a:rPr>
            </a:br>
            <a:r>
              <a:rPr lang="ro-RO" sz="2800" dirty="0" smtClean="0">
                <a:latin typeface="Klavika Bd" pitchFamily="50" charset="0"/>
              </a:rPr>
              <a:t>în </a:t>
            </a:r>
            <a:r>
              <a:rPr lang="ro-RO" sz="2800" dirty="0">
                <a:latin typeface="Klavika Bd" pitchFamily="50" charset="0"/>
              </a:rPr>
              <a:t>instituțiile prestatoare de </a:t>
            </a:r>
            <a:r>
              <a:rPr lang="ro-RO" sz="2800" dirty="0" smtClean="0">
                <a:latin typeface="Klavika Bd" pitchFamily="50" charset="0"/>
              </a:rPr>
              <a:t/>
            </a:r>
            <a:br>
              <a:rPr lang="ro-RO" sz="2800" dirty="0" smtClean="0">
                <a:latin typeface="Klavika Bd" pitchFamily="50" charset="0"/>
              </a:rPr>
            </a:br>
            <a:r>
              <a:rPr lang="ro-RO" sz="2800" dirty="0" smtClean="0">
                <a:latin typeface="Klavika Bd" pitchFamily="50" charset="0"/>
              </a:rPr>
              <a:t>servicii </a:t>
            </a:r>
            <a:r>
              <a:rPr lang="ro-RO" sz="2800" dirty="0">
                <a:latin typeface="Klavika Bd" pitchFamily="50" charset="0"/>
              </a:rPr>
              <a:t>educaționale din </a:t>
            </a:r>
            <a:r>
              <a:rPr lang="ro-RO" sz="2800" dirty="0" smtClean="0">
                <a:latin typeface="Klavika Bd" pitchFamily="50" charset="0"/>
              </a:rPr>
              <a:t/>
            </a:r>
            <a:br>
              <a:rPr lang="ro-RO" sz="2800" dirty="0" smtClean="0">
                <a:latin typeface="Klavika Bd" pitchFamily="50" charset="0"/>
              </a:rPr>
            </a:br>
            <a:r>
              <a:rPr lang="ro-RO" sz="2800" dirty="0" smtClean="0">
                <a:latin typeface="Klavika Bd" pitchFamily="50" charset="0"/>
              </a:rPr>
              <a:t>Municipiul </a:t>
            </a:r>
            <a:r>
              <a:rPr lang="ro-RO" sz="2800" dirty="0">
                <a:latin typeface="Klavika Bd" pitchFamily="50" charset="0"/>
              </a:rPr>
              <a:t>Chișinău </a:t>
            </a:r>
            <a:endParaRPr lang="en-US" sz="2800" dirty="0">
              <a:latin typeface="Klavika Bd" pitchFamily="50" charset="0"/>
            </a:endParaRPr>
          </a:p>
        </p:txBody>
      </p:sp>
      <p:pic>
        <p:nvPicPr>
          <p:cNvPr id="1026" name="Picture 2" descr="C:\Users\Cristian\Desktop\antetul primăriei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4241" y="260648"/>
            <a:ext cx="5618077" cy="18635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05562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MO" dirty="0" smtClean="0"/>
              <a:t>Vă mulțumim pentru atenție! </a:t>
            </a:r>
            <a:endParaRPr lang="en-US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sz="quarter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1979380"/>
            <a:ext cx="6121414" cy="3825884"/>
          </a:xfrm>
        </p:spPr>
      </p:pic>
    </p:spTree>
    <p:extLst>
      <p:ext uri="{BB962C8B-B14F-4D97-AF65-F5344CB8AC3E}">
        <p14:creationId xmlns:p14="http://schemas.microsoft.com/office/powerpoint/2010/main" val="1514489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MO" dirty="0" smtClean="0"/>
              <a:t>Informații generale</a:t>
            </a: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ro-RO" sz="2400" dirty="0">
                <a:latin typeface="Klavika Rg" pitchFamily="50" charset="0"/>
              </a:rPr>
              <a:t>Obiectivul </a:t>
            </a:r>
            <a:r>
              <a:rPr lang="ro-RO" sz="2400" dirty="0" smtClean="0">
                <a:latin typeface="Klavika Rg" pitchFamily="50" charset="0"/>
              </a:rPr>
              <a:t>programului este </a:t>
            </a:r>
            <a:r>
              <a:rPr lang="ro-RO" sz="2400" dirty="0">
                <a:solidFill>
                  <a:schemeClr val="accent1"/>
                </a:solidFill>
                <a:latin typeface="Klavika Rg" pitchFamily="50" charset="0"/>
              </a:rPr>
              <a:t>consolidarea, la nivel local, a practicilor guvernării de rețea </a:t>
            </a:r>
            <a:r>
              <a:rPr lang="ro-RO" sz="2400" dirty="0" smtClean="0">
                <a:solidFill>
                  <a:schemeClr val="accent1"/>
                </a:solidFill>
                <a:latin typeface="Klavika Rg" pitchFamily="50" charset="0"/>
              </a:rPr>
              <a:t>(network governance) </a:t>
            </a:r>
            <a:r>
              <a:rPr lang="ro-RO" sz="2400" dirty="0" smtClean="0">
                <a:latin typeface="Klavika Rg" pitchFamily="50" charset="0"/>
              </a:rPr>
              <a:t>între </a:t>
            </a:r>
            <a:r>
              <a:rPr lang="ro-RO" sz="2400" dirty="0">
                <a:latin typeface="Klavika Rg" pitchFamily="50" charset="0"/>
              </a:rPr>
              <a:t>autoritatea publică locală, instituțiile prestatoare de servicii educaționale, mediul privat și </a:t>
            </a:r>
            <a:r>
              <a:rPr lang="ro-RO" sz="2400" dirty="0" smtClean="0">
                <a:latin typeface="Klavika Rg" pitchFamily="50" charset="0"/>
              </a:rPr>
              <a:t>non-guvernamental </a:t>
            </a:r>
            <a:r>
              <a:rPr lang="ro-RO" sz="2400" dirty="0">
                <a:latin typeface="Klavika Rg" pitchFamily="50" charset="0"/>
              </a:rPr>
              <a:t>în conformitate cu prioritățile </a:t>
            </a:r>
            <a:r>
              <a:rPr lang="ro-RO" sz="2400" dirty="0" smtClean="0">
                <a:latin typeface="Klavika Rg" pitchFamily="50" charset="0"/>
              </a:rPr>
              <a:t>de dezvoltare existente.</a:t>
            </a:r>
            <a:endParaRPr lang="ro-RO" sz="2400" dirty="0">
              <a:latin typeface="Klavika Rg" pitchFamily="50" charset="0"/>
            </a:endParaRPr>
          </a:p>
          <a:p>
            <a:pPr algn="just"/>
            <a:r>
              <a:rPr lang="ro-RO" sz="2400" dirty="0" smtClean="0">
                <a:latin typeface="Klavika Rg" pitchFamily="50" charset="0"/>
              </a:rPr>
              <a:t> Un alt obiectiv e stabilirea </a:t>
            </a:r>
            <a:r>
              <a:rPr lang="ro-RO" sz="2400" dirty="0">
                <a:latin typeface="Klavika Rg" pitchFamily="50" charset="0"/>
              </a:rPr>
              <a:t>unui cadru de dezvoltare a sectorului educațional prin soluții adaptate, inovative și calibrate la necesitățile sectoriale</a:t>
            </a:r>
            <a:r>
              <a:rPr lang="ro-RO" sz="2400" dirty="0" smtClean="0">
                <a:latin typeface="Klavika Rg" pitchFamily="50" charset="0"/>
              </a:rPr>
              <a:t>.</a:t>
            </a:r>
          </a:p>
          <a:p>
            <a:pPr algn="just"/>
            <a:r>
              <a:rPr lang="ro-RO" sz="2400" dirty="0" smtClean="0">
                <a:latin typeface="Klavika Rg" pitchFamily="50" charset="0"/>
              </a:rPr>
              <a:t>Un program absolut nou în experiența politicilor publice în Chișinău prin care răspundem provocărilor existente în educație prin implicarea largă a partenerilor. </a:t>
            </a:r>
            <a:endParaRPr lang="en-US" sz="2400" dirty="0">
              <a:latin typeface="Klavika Rg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0783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o-MO" sz="2400" dirty="0" smtClean="0"/>
              <a:t>Viziunea 2030 pentru sistemul educațional din mun. Chișinău</a:t>
            </a:r>
            <a:endParaRPr lang="en-US" sz="2400" dirty="0"/>
          </a:p>
        </p:txBody>
      </p:sp>
      <p:graphicFrame>
        <p:nvGraphicFramePr>
          <p:cNvPr id="9" name="Объект 8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705666883"/>
              </p:ext>
            </p:extLst>
          </p:nvPr>
        </p:nvGraphicFramePr>
        <p:xfrm>
          <a:off x="301625" y="1527175"/>
          <a:ext cx="8504238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029124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MO" dirty="0" smtClean="0"/>
              <a:t>Principiile de bază</a:t>
            </a:r>
            <a:endParaRPr lang="en-US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640568232"/>
              </p:ext>
            </p:extLst>
          </p:nvPr>
        </p:nvGraphicFramePr>
        <p:xfrm>
          <a:off x="301625" y="1527175"/>
          <a:ext cx="8504238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55508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MO" dirty="0" smtClean="0"/>
              <a:t>Prezentarea schematică a programului</a:t>
            </a:r>
            <a:endParaRPr lang="en-US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576378140"/>
              </p:ext>
            </p:extLst>
          </p:nvPr>
        </p:nvGraphicFramePr>
        <p:xfrm>
          <a:off x="301625" y="1527175"/>
          <a:ext cx="8504238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16177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MO" dirty="0" smtClean="0"/>
              <a:t>Ariile de intervenție</a:t>
            </a:r>
            <a:endParaRPr lang="en-US" dirty="0"/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550534076"/>
              </p:ext>
            </p:extLst>
          </p:nvPr>
        </p:nvGraphicFramePr>
        <p:xfrm>
          <a:off x="301625" y="1527175"/>
          <a:ext cx="8504238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95174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Cine </a:t>
            </a:r>
            <a:r>
              <a:rPr lang="ro-MO" dirty="0" smtClean="0"/>
              <a:t>beneficiază? </a:t>
            </a:r>
            <a:endParaRPr lang="en-US" dirty="0"/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436980607"/>
              </p:ext>
            </p:extLst>
          </p:nvPr>
        </p:nvGraphicFramePr>
        <p:xfrm>
          <a:off x="301625" y="1527175"/>
          <a:ext cx="8504238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2123728" y="3429000"/>
            <a:ext cx="56166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MO" sz="2000" dirty="0" smtClean="0">
                <a:solidFill>
                  <a:schemeClr val="bg1"/>
                </a:solidFill>
              </a:rPr>
              <a:t>42 de centre comunitare</a:t>
            </a:r>
          </a:p>
          <a:p>
            <a:r>
              <a:rPr lang="ro-MO" sz="2000" dirty="0" smtClean="0">
                <a:solidFill>
                  <a:schemeClr val="bg1"/>
                </a:solidFill>
              </a:rPr>
              <a:t>- Aprx. 3 000 de copii </a:t>
            </a:r>
            <a:endParaRPr lang="en-US" sz="2000" dirty="0">
              <a:solidFill>
                <a:schemeClr val="bg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267744" y="5517232"/>
            <a:ext cx="64087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MO" sz="2400" dirty="0" smtClean="0">
                <a:solidFill>
                  <a:schemeClr val="bg1"/>
                </a:solidFill>
              </a:rPr>
              <a:t>28 de filiale de biblioteci municipale </a:t>
            </a:r>
            <a:endParaRPr lang="en-US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8475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o-MO" dirty="0" smtClean="0"/>
              <a:t>Foaia de parcurs pentru potențialii parteneri</a:t>
            </a:r>
            <a:endParaRPr lang="en-US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135751667"/>
              </p:ext>
            </p:extLst>
          </p:nvPr>
        </p:nvGraphicFramePr>
        <p:xfrm>
          <a:off x="301625" y="1527175"/>
          <a:ext cx="8504238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7230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MO" dirty="0" smtClean="0"/>
              <a:t>Comunicarea ulterioară</a:t>
            </a: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o-MO" dirty="0" smtClean="0"/>
              <a:t>Se va anunța disponibilitatea de participare în program printr-un email la adresa consilierei în cabinetul Primarului General, </a:t>
            </a:r>
            <a:br>
              <a:rPr lang="ro-MO" dirty="0" smtClean="0"/>
            </a:br>
            <a:r>
              <a:rPr lang="ro-MO" dirty="0" smtClean="0"/>
              <a:t>Elena Vorotneac–  </a:t>
            </a:r>
            <a:r>
              <a:rPr lang="ro-MO" dirty="0" smtClean="0">
                <a:hlinkClick r:id="rId2"/>
              </a:rPr>
              <a:t>vorotneac.elena@pmc.md</a:t>
            </a:r>
            <a:endParaRPr lang="ro-MO" dirty="0" smtClean="0"/>
          </a:p>
          <a:p>
            <a:endParaRPr lang="ro-MO" dirty="0" smtClean="0"/>
          </a:p>
          <a:p>
            <a:endParaRPr lang="ro-MO" dirty="0"/>
          </a:p>
          <a:p>
            <a:r>
              <a:rPr lang="ro-MO" dirty="0" smtClean="0"/>
              <a:t>Pentru detalii, clarificări și propuneri se va apela consilierul în cabinetul Primarului General, </a:t>
            </a:r>
            <a:br>
              <a:rPr lang="ro-MO" dirty="0" smtClean="0"/>
            </a:br>
            <a:r>
              <a:rPr lang="ro-MO" dirty="0" smtClean="0"/>
              <a:t>Adrian Pleșca– </a:t>
            </a:r>
            <a:r>
              <a:rPr lang="ro-MO" dirty="0" smtClean="0">
                <a:hlinkClick r:id="rId3"/>
              </a:rPr>
              <a:t>adrian.plesca.pmc@gmail.com</a:t>
            </a:r>
            <a:r>
              <a:rPr lang="ro-MO" dirty="0" smtClean="0"/>
              <a:t/>
            </a:r>
            <a:br>
              <a:rPr lang="ro-MO" dirty="0" smtClean="0"/>
            </a:br>
            <a:r>
              <a:rPr lang="ro-MO" dirty="0" smtClean="0"/>
              <a:t>+37378626407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6603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фициальная">
  <a:themeElements>
    <a:clrScheme name="Официальная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Официальная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349</TotalTime>
  <Words>609</Words>
  <Application>Microsoft Office PowerPoint</Application>
  <PresentationFormat>Экран (4:3)</PresentationFormat>
  <Paragraphs>71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Официальная</vt:lpstr>
      <vt:lpstr>Презентация PowerPoint</vt:lpstr>
      <vt:lpstr>Informații generale</vt:lpstr>
      <vt:lpstr>Viziunea 2030 pentru sistemul educațional din mun. Chișinău</vt:lpstr>
      <vt:lpstr>Principiile de bază</vt:lpstr>
      <vt:lpstr>Prezentarea schematică a programului</vt:lpstr>
      <vt:lpstr>Ariile de intervenție</vt:lpstr>
      <vt:lpstr>Cine beneficiază? </vt:lpstr>
      <vt:lpstr>Foaia de parcurs pentru potențialii parteneri</vt:lpstr>
      <vt:lpstr>Comunicarea ulterioară</vt:lpstr>
      <vt:lpstr>Vă mulțumim pentru atenție!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Cristian</dc:creator>
  <cp:lastModifiedBy>Vasile Chirilescu</cp:lastModifiedBy>
  <cp:revision>12</cp:revision>
  <dcterms:created xsi:type="dcterms:W3CDTF">2020-02-24T08:57:41Z</dcterms:created>
  <dcterms:modified xsi:type="dcterms:W3CDTF">2020-02-26T16:32:39Z</dcterms:modified>
</cp:coreProperties>
</file>