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73" r:id="rId6"/>
    <p:sldId id="277" r:id="rId7"/>
    <p:sldId id="275" r:id="rId8"/>
    <p:sldId id="276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D9A9-17DF-4E1A-9AF7-CD0547CFFE1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7B67-5349-4825-AACA-77650502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7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D9A9-17DF-4E1A-9AF7-CD0547CFFE1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7B67-5349-4825-AACA-77650502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3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D9A9-17DF-4E1A-9AF7-CD0547CFFE1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7B67-5349-4825-AACA-77650502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9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D9A9-17DF-4E1A-9AF7-CD0547CFFE1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7B67-5349-4825-AACA-77650502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D9A9-17DF-4E1A-9AF7-CD0547CFFE1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7B67-5349-4825-AACA-77650502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2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D9A9-17DF-4E1A-9AF7-CD0547CFFE1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7B67-5349-4825-AACA-77650502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0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D9A9-17DF-4E1A-9AF7-CD0547CFFE1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7B67-5349-4825-AACA-77650502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7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D9A9-17DF-4E1A-9AF7-CD0547CFFE1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7B67-5349-4825-AACA-77650502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4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D9A9-17DF-4E1A-9AF7-CD0547CFFE1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7B67-5349-4825-AACA-77650502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0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D9A9-17DF-4E1A-9AF7-CD0547CFFE1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7B67-5349-4825-AACA-77650502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4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D9A9-17DF-4E1A-9AF7-CD0547CFFE1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7B67-5349-4825-AACA-77650502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0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D9A9-17DF-4E1A-9AF7-CD0547CFFE1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7B67-5349-4825-AACA-77650502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5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38400"/>
            <a:ext cx="8534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000" b="1" dirty="0" smtClean="0">
                <a:solidFill>
                  <a:srgbClr val="002060"/>
                </a:solidFill>
              </a:rPr>
              <a:t>AMENAJAREA LOCURILOR DE JOACĂ PENTRU COPII                ȘI A TERENURILOR DE FITNESS</a:t>
            </a:r>
          </a:p>
          <a:p>
            <a:pPr algn="ctr"/>
            <a:r>
              <a:rPr lang="ro-RO" sz="4000" b="1" dirty="0" smtClean="0">
                <a:solidFill>
                  <a:srgbClr val="002060"/>
                </a:solidFill>
              </a:rPr>
              <a:t>PERIOADA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ro-RO" sz="4000" b="1" dirty="0" smtClean="0">
                <a:solidFill>
                  <a:srgbClr val="002060"/>
                </a:solidFill>
              </a:rPr>
              <a:t>2017 - </a:t>
            </a:r>
            <a:r>
              <a:rPr lang="en-US" sz="4000" b="1" dirty="0" smtClean="0">
                <a:solidFill>
                  <a:srgbClr val="002060"/>
                </a:solidFill>
              </a:rPr>
              <a:t>201</a:t>
            </a:r>
            <a:r>
              <a:rPr lang="ro-RO" sz="4000" b="1" dirty="0" smtClean="0">
                <a:solidFill>
                  <a:srgbClr val="002060"/>
                </a:solidFill>
              </a:rPr>
              <a:t>9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D:\DIRECȚIA AMENAJARE ȘI SALUBRIZARE\FONDURI FINANȚARE PROIECTE\POLSKA POMOC\Informare Constientizare\Stema_Chisin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494"/>
            <a:ext cx="1008112" cy="15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90872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rgbClr val="002060"/>
                </a:solidFill>
              </a:rPr>
              <a:t>Direcția generală locativ-comunală și amenajare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1920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002060"/>
                </a:solidFill>
              </a:rPr>
              <a:t>În perioada anilor 2017-2019 </a:t>
            </a:r>
            <a:endParaRPr lang="ro-RO" sz="3000" b="1" dirty="0" smtClean="0">
              <a:solidFill>
                <a:srgbClr val="002060"/>
              </a:solidFill>
            </a:endParaRPr>
          </a:p>
          <a:p>
            <a:pPr algn="ctr"/>
            <a:r>
              <a:rPr lang="vi-VN" sz="3000" b="1" dirty="0" smtClean="0">
                <a:solidFill>
                  <a:srgbClr val="002060"/>
                </a:solidFill>
              </a:rPr>
              <a:t>în mun</a:t>
            </a:r>
            <a:r>
              <a:rPr lang="ro-RO" sz="3000" b="1" dirty="0" smtClean="0">
                <a:solidFill>
                  <a:srgbClr val="002060"/>
                </a:solidFill>
              </a:rPr>
              <a:t>icipiul</a:t>
            </a:r>
            <a:r>
              <a:rPr lang="vi-VN" sz="3000" b="1" dirty="0" smtClean="0">
                <a:solidFill>
                  <a:srgbClr val="002060"/>
                </a:solidFill>
              </a:rPr>
              <a:t> Chișinău au fost amenajate</a:t>
            </a:r>
            <a:r>
              <a:rPr lang="ro-RO" sz="3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vi-VN" sz="3000" b="1" dirty="0" smtClean="0">
                <a:solidFill>
                  <a:srgbClr val="002060"/>
                </a:solidFill>
              </a:rPr>
              <a:t>247 locuri de joacă pentru copii</a:t>
            </a:r>
            <a:endParaRPr lang="ro-RO" sz="3000" b="1" dirty="0" smtClean="0">
              <a:solidFill>
                <a:srgbClr val="002060"/>
              </a:solidFill>
            </a:endParaRPr>
          </a:p>
          <a:p>
            <a:pPr algn="just"/>
            <a:endParaRPr lang="ro-RO" sz="3000" b="1" dirty="0" smtClean="0">
              <a:solidFill>
                <a:srgbClr val="002060"/>
              </a:solidFill>
            </a:endParaRPr>
          </a:p>
          <a:p>
            <a:endParaRPr lang="ro-RO" sz="3000" b="1" dirty="0" smtClean="0">
              <a:solidFill>
                <a:srgbClr val="002060"/>
              </a:solidFill>
            </a:endParaRPr>
          </a:p>
          <a:p>
            <a:endParaRPr lang="ro-RO" sz="3000" b="1" dirty="0" smtClean="0">
              <a:solidFill>
                <a:srgbClr val="002060"/>
              </a:solidFill>
            </a:endParaRPr>
          </a:p>
          <a:p>
            <a:endParaRPr lang="ro-RO" sz="3000" b="1" dirty="0" smtClean="0">
              <a:solidFill>
                <a:srgbClr val="002060"/>
              </a:solidFill>
            </a:endParaRPr>
          </a:p>
          <a:p>
            <a:pPr algn="just"/>
            <a:endParaRPr lang="ro-RO" sz="30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71600" y="2971800"/>
          <a:ext cx="685800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857625"/>
              </a:tblGrid>
              <a:tr h="74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3000" b="1" dirty="0" smtClean="0">
                          <a:solidFill>
                            <a:srgbClr val="002060"/>
                          </a:solidFill>
                        </a:rPr>
                        <a:t>în or. Chișinău </a:t>
                      </a:r>
                      <a:endParaRPr lang="ru-RU" sz="3000" dirty="0" smtClean="0"/>
                    </a:p>
                    <a:p>
                      <a:pPr algn="l"/>
                      <a:endParaRPr lang="ru-RU" sz="3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3000" b="1" dirty="0" smtClean="0">
                          <a:solidFill>
                            <a:srgbClr val="002060"/>
                          </a:solidFill>
                        </a:rPr>
                        <a:t>220 locuri de joacă</a:t>
                      </a:r>
                      <a:endParaRPr lang="ru-RU" sz="3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l"/>
                      <a:r>
                        <a:rPr lang="ro-RO" sz="3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în suburbii </a:t>
                      </a:r>
                      <a:endParaRPr lang="ru-RU" sz="3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3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 locuri de joacă</a:t>
                      </a:r>
                      <a:endParaRPr lang="ru-RU" sz="3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2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poze\terenuri de joaca_inventarierea 2018\str. Ialoveni 96B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924800" cy="586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7" name="Прямоугольник 6"/>
          <p:cNvSpPr/>
          <p:nvPr/>
        </p:nvSpPr>
        <p:spPr>
          <a:xfrm>
            <a:off x="762000" y="3048000"/>
            <a:ext cx="7924800" cy="9233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/>
            <a:endParaRPr lang="ro-RO" b="1" dirty="0" smtClean="0">
              <a:solidFill>
                <a:srgbClr val="002060"/>
              </a:solidFill>
            </a:endParaRPr>
          </a:p>
          <a:p>
            <a:pPr algn="just"/>
            <a:endParaRPr lang="ro-RO" b="1" dirty="0" smtClean="0">
              <a:solidFill>
                <a:srgbClr val="002060"/>
              </a:solidFill>
            </a:endParaRPr>
          </a:p>
          <a:p>
            <a:pPr algn="just"/>
            <a:endParaRPr lang="ro-RO" b="1" dirty="0" smtClean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57200"/>
            <a:ext cx="7924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pPr algn="r"/>
            <a:r>
              <a:rPr lang="ro-RO" sz="2400" b="1" dirty="0" smtClean="0">
                <a:solidFill>
                  <a:srgbClr val="002060"/>
                </a:solidFill>
              </a:rPr>
              <a:t>În anul </a:t>
            </a:r>
            <a:r>
              <a:rPr lang="ro-RO" sz="2400" b="1" dirty="0" smtClean="0">
                <a:solidFill>
                  <a:srgbClr val="FF0000"/>
                </a:solidFill>
              </a:rPr>
              <a:t>2017 </a:t>
            </a:r>
            <a:r>
              <a:rPr lang="ro-RO" sz="2400" b="1" dirty="0" smtClean="0">
                <a:solidFill>
                  <a:srgbClr val="002060"/>
                </a:solidFill>
              </a:rPr>
              <a:t>în scopul amenajării locurilor de joacă au fost alocați 8,3 mln lei </a:t>
            </a:r>
          </a:p>
          <a:p>
            <a:pPr algn="r"/>
            <a:r>
              <a:rPr lang="ro-RO" sz="2400" b="1" dirty="0" smtClean="0">
                <a:solidFill>
                  <a:srgbClr val="002060"/>
                </a:solidFill>
              </a:rPr>
              <a:t>s-au valorificat 6,6 mln lei </a:t>
            </a:r>
          </a:p>
          <a:p>
            <a:pPr algn="r"/>
            <a:r>
              <a:rPr lang="ro-RO" sz="2400" b="1" dirty="0" smtClean="0">
                <a:solidFill>
                  <a:srgbClr val="002060"/>
                </a:solidFill>
              </a:rPr>
              <a:t>au fost amenajate 54 de locuri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5867400"/>
            <a:ext cx="7924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o-RO" sz="1600" b="1" dirty="0" smtClean="0">
                <a:solidFill>
                  <a:srgbClr val="002060"/>
                </a:solidFill>
              </a:rPr>
              <a:t>Dimensiuni – 10x12 m; Suprafață cu pietriș de râu spălat; Împrejmuire cu gard din lemn tratat; Echipamente de joacă pentru copii;                   </a:t>
            </a:r>
            <a:r>
              <a:rPr lang="ro-RO" sz="1600" b="1" dirty="0" smtClean="0">
                <a:solidFill>
                  <a:srgbClr val="FF0000"/>
                </a:solidFill>
              </a:rPr>
              <a:t>Costul unitar al lucrărilor : 122,2 mii lei</a:t>
            </a:r>
            <a:endParaRPr lang="ro-RO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asile\AppData\Local\Temp\Rar$DRa0.499\Foto locuri de joaca, fitness, workout 2018\Locuri de joaca\IMG-4894203a1fb7f32119b457c9e4f4a85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26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457200"/>
            <a:ext cx="8001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pPr algn="r"/>
            <a:r>
              <a:rPr lang="ro-RO" sz="2400" b="1" dirty="0" smtClean="0">
                <a:solidFill>
                  <a:srgbClr val="002060"/>
                </a:solidFill>
              </a:rPr>
              <a:t>În anul </a:t>
            </a:r>
            <a:r>
              <a:rPr lang="ro-RO" sz="2400" b="1" dirty="0" smtClean="0">
                <a:solidFill>
                  <a:srgbClr val="FF0000"/>
                </a:solidFill>
              </a:rPr>
              <a:t>2018</a:t>
            </a:r>
            <a:r>
              <a:rPr lang="ro-RO" sz="2400" b="1" dirty="0" smtClean="0">
                <a:solidFill>
                  <a:srgbClr val="002060"/>
                </a:solidFill>
              </a:rPr>
              <a:t> în scopul amenajării locurilor de joacă au fost alocați 18,8 mln lei </a:t>
            </a:r>
          </a:p>
          <a:p>
            <a:pPr algn="r"/>
            <a:r>
              <a:rPr lang="ro-RO" sz="2400" b="1" dirty="0" smtClean="0">
                <a:solidFill>
                  <a:srgbClr val="002060"/>
                </a:solidFill>
              </a:rPr>
              <a:t>s-au valorificat 14,6 mln lei </a:t>
            </a:r>
          </a:p>
          <a:p>
            <a:pPr algn="r"/>
            <a:r>
              <a:rPr lang="ro-RO" sz="2400" b="1" dirty="0" smtClean="0">
                <a:solidFill>
                  <a:srgbClr val="002060"/>
                </a:solidFill>
              </a:rPr>
              <a:t>au fost amenajate 125 de locuri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5867400"/>
            <a:ext cx="7924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o-RO" sz="1600" b="1" dirty="0" smtClean="0">
                <a:solidFill>
                  <a:srgbClr val="002060"/>
                </a:solidFill>
              </a:rPr>
              <a:t>Dimensiuni – 10x10 m; Suprafață cu pietriș de râu spălat; Împrejmuire cu gard din lemn tratat; Echipamente de joacă pentru copii;                    </a:t>
            </a:r>
            <a:r>
              <a:rPr lang="ro-RO" sz="1600" b="1" dirty="0" smtClean="0">
                <a:solidFill>
                  <a:srgbClr val="FF0000"/>
                </a:solidFill>
              </a:rPr>
              <a:t>Costul unitar al lucrărilor : 117,3 mii lei</a:t>
            </a:r>
            <a:endParaRPr lang="ro-RO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PATII VERZI și zone de agrement\2019\Amenajare TJ 2019\Standard Impex 2019\IMG_2062JPG, IMG_2063JPG, IMG_2064JPG и еще 1\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848600" cy="601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457200"/>
            <a:ext cx="7924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pPr algn="r"/>
            <a:r>
              <a:rPr lang="ro-RO" sz="2400" b="1" dirty="0" smtClean="0">
                <a:solidFill>
                  <a:srgbClr val="002060"/>
                </a:solidFill>
              </a:rPr>
              <a:t>În anul </a:t>
            </a:r>
            <a:r>
              <a:rPr lang="ro-RO" sz="2400" b="1" dirty="0" smtClean="0">
                <a:solidFill>
                  <a:srgbClr val="FF0000"/>
                </a:solidFill>
              </a:rPr>
              <a:t>2019</a:t>
            </a:r>
            <a:r>
              <a:rPr lang="ro-RO" sz="2400" b="1" dirty="0" smtClean="0">
                <a:solidFill>
                  <a:srgbClr val="002060"/>
                </a:solidFill>
              </a:rPr>
              <a:t> în scopul amenajării locurilor de joacă au fost alocați 9,5 mln lei </a:t>
            </a:r>
          </a:p>
          <a:p>
            <a:pPr algn="r"/>
            <a:r>
              <a:rPr lang="ro-RO" sz="2400" b="1" dirty="0" smtClean="0">
                <a:solidFill>
                  <a:srgbClr val="002060"/>
                </a:solidFill>
              </a:rPr>
              <a:t>s-au valorificat 9,1 mln lei </a:t>
            </a:r>
          </a:p>
          <a:p>
            <a:pPr algn="r"/>
            <a:r>
              <a:rPr lang="ro-RO" sz="2400" b="1" dirty="0" smtClean="0">
                <a:solidFill>
                  <a:srgbClr val="002060"/>
                </a:solidFill>
              </a:rPr>
              <a:t>au fost amenajate 75 de locuri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5867400"/>
            <a:ext cx="7924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o-RO" sz="1600" b="1" dirty="0" smtClean="0">
                <a:solidFill>
                  <a:srgbClr val="002060"/>
                </a:solidFill>
              </a:rPr>
              <a:t>Dimensiuni – 10x10 m; Suprafață cu pietriș de râu spălat; Gard liniar din lemn compozit; Echipamente de joacă pentru copii;                                </a:t>
            </a:r>
            <a:r>
              <a:rPr lang="ro-RO" sz="1600" b="1" dirty="0" smtClean="0">
                <a:solidFill>
                  <a:srgbClr val="FF0000"/>
                </a:solidFill>
              </a:rPr>
              <a:t>Costul unitar al lucrărilor: 121,3 mii lei</a:t>
            </a:r>
            <a:endParaRPr lang="ro-RO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1920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002060"/>
                </a:solidFill>
              </a:rPr>
              <a:t>În perioada anilor 2017-2019 </a:t>
            </a:r>
            <a:endParaRPr lang="ro-RO" sz="3000" b="1" dirty="0" smtClean="0">
              <a:solidFill>
                <a:srgbClr val="002060"/>
              </a:solidFill>
            </a:endParaRPr>
          </a:p>
          <a:p>
            <a:pPr algn="ctr"/>
            <a:r>
              <a:rPr lang="vi-VN" sz="3000" b="1" dirty="0" smtClean="0">
                <a:solidFill>
                  <a:srgbClr val="002060"/>
                </a:solidFill>
              </a:rPr>
              <a:t>în mun</a:t>
            </a:r>
            <a:r>
              <a:rPr lang="ro-RO" sz="3000" b="1" dirty="0" smtClean="0">
                <a:solidFill>
                  <a:srgbClr val="002060"/>
                </a:solidFill>
              </a:rPr>
              <a:t>icipiul</a:t>
            </a:r>
            <a:r>
              <a:rPr lang="vi-VN" sz="3000" b="1" dirty="0" smtClean="0">
                <a:solidFill>
                  <a:srgbClr val="002060"/>
                </a:solidFill>
              </a:rPr>
              <a:t> Chișinău au fost amenajate</a:t>
            </a:r>
            <a:r>
              <a:rPr lang="ro-RO" sz="3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vi-VN" sz="3000" b="1" dirty="0" smtClean="0">
                <a:solidFill>
                  <a:srgbClr val="002060"/>
                </a:solidFill>
              </a:rPr>
              <a:t>151 terenuri de fitness</a:t>
            </a:r>
            <a:endParaRPr lang="ro-RO" sz="3000" b="1" dirty="0" smtClean="0">
              <a:solidFill>
                <a:srgbClr val="002060"/>
              </a:solidFill>
            </a:endParaRPr>
          </a:p>
          <a:p>
            <a:pPr algn="just"/>
            <a:endParaRPr lang="ro-RO" sz="3000" b="1" dirty="0" smtClean="0">
              <a:solidFill>
                <a:srgbClr val="002060"/>
              </a:solidFill>
            </a:endParaRPr>
          </a:p>
          <a:p>
            <a:endParaRPr lang="ro-RO" sz="3000" b="1" dirty="0" smtClean="0">
              <a:solidFill>
                <a:srgbClr val="002060"/>
              </a:solidFill>
            </a:endParaRPr>
          </a:p>
          <a:p>
            <a:endParaRPr lang="ro-RO" sz="3000" b="1" dirty="0" smtClean="0">
              <a:solidFill>
                <a:srgbClr val="002060"/>
              </a:solidFill>
            </a:endParaRPr>
          </a:p>
          <a:p>
            <a:endParaRPr lang="ro-RO" sz="3000" b="1" dirty="0" smtClean="0">
              <a:solidFill>
                <a:srgbClr val="002060"/>
              </a:solidFill>
            </a:endParaRPr>
          </a:p>
          <a:p>
            <a:pPr algn="just"/>
            <a:endParaRPr lang="ro-RO" sz="30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71600" y="2971800"/>
          <a:ext cx="685800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857625"/>
              </a:tblGrid>
              <a:tr h="74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3000" b="1" dirty="0" smtClean="0">
                          <a:solidFill>
                            <a:srgbClr val="002060"/>
                          </a:solidFill>
                        </a:rPr>
                        <a:t>în or. Chișinău </a:t>
                      </a:r>
                      <a:endParaRPr lang="ru-RU" sz="3000" dirty="0" smtClean="0"/>
                    </a:p>
                    <a:p>
                      <a:pPr algn="l"/>
                      <a:endParaRPr lang="ru-RU" sz="3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3000" b="1" dirty="0" smtClean="0">
                          <a:solidFill>
                            <a:srgbClr val="002060"/>
                          </a:solidFill>
                        </a:rPr>
                        <a:t>151 terenuri de fitness</a:t>
                      </a:r>
                      <a:endParaRPr lang="ru-RU" sz="3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l"/>
                      <a:r>
                        <a:rPr lang="ro-RO" sz="3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în suburbii </a:t>
                      </a:r>
                      <a:endParaRPr lang="ru-RU" sz="3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3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 </a:t>
                      </a:r>
                      <a:r>
                        <a:rPr lang="ro-RO" sz="3000" b="1" dirty="0" smtClean="0">
                          <a:solidFill>
                            <a:srgbClr val="002060"/>
                          </a:solidFill>
                        </a:rPr>
                        <a:t>terenuri de fitness</a:t>
                      </a:r>
                      <a:r>
                        <a:rPr lang="ro-RO" sz="3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ru-RU" sz="3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2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asile\AppData\Local\Temp\Rar$DRa0.605\Foto locuri de joaca, fitness, workout 2018\Locuri de fitness\IMG-59a381f9f3c8808bf232cec9b9b3ca6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33401"/>
            <a:ext cx="8009466" cy="60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5651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o-RO" sz="2800" dirty="0" smtClean="0">
                <a:solidFill>
                  <a:srgbClr val="002060"/>
                </a:solidFill>
              </a:rPr>
              <a:t>Teren de FITNESS </a:t>
            </a:r>
            <a:r>
              <a:rPr lang="ro-RO" sz="2800" dirty="0" smtClean="0">
                <a:solidFill>
                  <a:srgbClr val="FF0000"/>
                </a:solidFill>
              </a:rPr>
              <a:t>2018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8001000" cy="13843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o-RO" sz="2000" b="1" dirty="0" smtClean="0">
                <a:solidFill>
                  <a:srgbClr val="002060"/>
                </a:solidFill>
              </a:rPr>
              <a:t>Au fost alocați - 5,6 mln lei</a:t>
            </a:r>
          </a:p>
          <a:p>
            <a:r>
              <a:rPr lang="ro-RO" sz="2000" b="1" dirty="0" smtClean="0">
                <a:solidFill>
                  <a:srgbClr val="002060"/>
                </a:solidFill>
              </a:rPr>
              <a:t>S-au valorificat -  5,4 mln lei</a:t>
            </a:r>
          </a:p>
          <a:p>
            <a:r>
              <a:rPr lang="ro-RO" sz="2000" b="1" dirty="0" smtClean="0">
                <a:solidFill>
                  <a:srgbClr val="002060"/>
                </a:solidFill>
              </a:rPr>
              <a:t>Au fost instalate 70 terenuri de fitness </a:t>
            </a:r>
          </a:p>
          <a:p>
            <a:r>
              <a:rPr lang="ro-RO" sz="2000" b="1" dirty="0" smtClean="0">
                <a:solidFill>
                  <a:srgbClr val="FF0000"/>
                </a:solidFill>
              </a:rPr>
              <a:t>Costul unitar al lucrărilor – 77,1 mii lei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age-18-10-19-03-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93914" cy="5867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7937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o-RO" sz="2800" dirty="0" smtClean="0">
                <a:solidFill>
                  <a:srgbClr val="002060"/>
                </a:solidFill>
              </a:rPr>
              <a:t>Teren de FITNESS </a:t>
            </a:r>
            <a:r>
              <a:rPr lang="ro-RO" sz="2800" dirty="0" smtClean="0">
                <a:solidFill>
                  <a:srgbClr val="FF0000"/>
                </a:solidFill>
              </a:rPr>
              <a:t>2019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5257800"/>
            <a:ext cx="8077200" cy="1447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o-RO" sz="2600" b="1" dirty="0" smtClean="0">
                <a:solidFill>
                  <a:srgbClr val="002060"/>
                </a:solidFill>
              </a:rPr>
              <a:t>Au fost alocați - 12,2 mln lei</a:t>
            </a:r>
          </a:p>
          <a:p>
            <a:r>
              <a:rPr lang="ro-RO" sz="2600" b="1" dirty="0" smtClean="0">
                <a:solidFill>
                  <a:srgbClr val="002060"/>
                </a:solidFill>
              </a:rPr>
              <a:t>S-au valorificat -  5,2 mln lei</a:t>
            </a:r>
          </a:p>
          <a:p>
            <a:r>
              <a:rPr lang="ro-RO" sz="2600" b="1" dirty="0" smtClean="0">
                <a:solidFill>
                  <a:srgbClr val="002060"/>
                </a:solidFill>
              </a:rPr>
              <a:t>În proces de instalare 8</a:t>
            </a:r>
            <a:r>
              <a:rPr lang="en-US" sz="2600" b="1" dirty="0" smtClean="0">
                <a:solidFill>
                  <a:srgbClr val="002060"/>
                </a:solidFill>
              </a:rPr>
              <a:t>5</a:t>
            </a:r>
            <a:r>
              <a:rPr lang="ro-RO" sz="2600" b="1" dirty="0" smtClean="0">
                <a:solidFill>
                  <a:srgbClr val="002060"/>
                </a:solidFill>
              </a:rPr>
              <a:t> terenuri de fitness</a:t>
            </a:r>
          </a:p>
          <a:p>
            <a:r>
              <a:rPr lang="ro-RO" sz="2600" b="1" dirty="0" smtClean="0">
                <a:solidFill>
                  <a:srgbClr val="FF0000"/>
                </a:solidFill>
              </a:rPr>
              <a:t>Costul unitar al lucrărilor – 65,3 mii lei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90872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rgbClr val="002060"/>
                </a:solidFill>
              </a:rPr>
              <a:t>Direcția generală locativ-comunală și amenajare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3" descr="D:\DIRECȚIA AMENAJARE ȘI SALUBRIZARE\FONDURI FINANȚARE PROIECTE\POLSKA POMOC\Informare Constientizare\Stema_Chisin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494"/>
            <a:ext cx="1008112" cy="15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304800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 smtClean="0">
                <a:solidFill>
                  <a:srgbClr val="002060"/>
                </a:solidFill>
              </a:rPr>
              <a:t>MULȚUMIM PENTRU ATENȚIE!</a:t>
            </a:r>
            <a:endParaRPr lang="ro-RO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</TotalTime>
  <Words>332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Teren de FITNESS 2018</vt:lpstr>
      <vt:lpstr>Teren de FITNESS 2019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Vasile</dc:creator>
  <cp:lastModifiedBy>Vasile Chirilescu</cp:lastModifiedBy>
  <cp:revision>143</cp:revision>
  <dcterms:created xsi:type="dcterms:W3CDTF">2018-12-09T12:55:44Z</dcterms:created>
  <dcterms:modified xsi:type="dcterms:W3CDTF">2019-10-21T13:53:49Z</dcterms:modified>
</cp:coreProperties>
</file>